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Economica" charset="0"/>
      <p:regular r:id="rId11"/>
      <p:bold r:id="rId12"/>
      <p:italic r:id="rId13"/>
      <p:boldItalic r:id="rId14"/>
    </p:embeddedFont>
    <p:embeddedFont>
      <p:font typeface="Open Sans" charset="0"/>
      <p:regular r:id="rId15"/>
      <p:bold r:id="rId16"/>
      <p:italic r:id="rId17"/>
      <p:boldItalic r:id="rId18"/>
    </p:embeddedFont>
  </p:embeddedFontLst>
  <p:defaultTextStyle>
    <a:defPPr>
      <a:defRPr lang="ja-JP"/>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96" y="-16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742950" indent="-285750" algn="l" rtl="0" fontAlgn="base">
      <a:spcBef>
        <a:spcPct val="30000"/>
      </a:spcBef>
      <a:spcAft>
        <a:spcPct val="0"/>
      </a:spcAft>
      <a:defRPr kumimoji="1" sz="1200" kern="1200">
        <a:solidFill>
          <a:schemeClr val="tx1"/>
        </a:solidFill>
        <a:latin typeface="+mn-lt"/>
        <a:ea typeface="+mn-ea"/>
        <a:cs typeface="+mn-cs"/>
      </a:defRPr>
    </a:lvl2pPr>
    <a:lvl3pPr marL="1143000" indent="-228600" algn="l" rtl="0" fontAlgn="base">
      <a:spcBef>
        <a:spcPct val="30000"/>
      </a:spcBef>
      <a:spcAft>
        <a:spcPct val="0"/>
      </a:spcAft>
      <a:defRPr kumimoji="1" sz="1200" kern="1200">
        <a:solidFill>
          <a:schemeClr val="tx1"/>
        </a:solidFill>
        <a:latin typeface="+mn-lt"/>
        <a:ea typeface="+mn-ea"/>
        <a:cs typeface="+mn-cs"/>
      </a:defRPr>
    </a:lvl3pPr>
    <a:lvl4pPr marL="1600200" indent="-228600" algn="l" rtl="0" fontAlgn="base">
      <a:spcBef>
        <a:spcPct val="30000"/>
      </a:spcBef>
      <a:spcAft>
        <a:spcPct val="0"/>
      </a:spcAft>
      <a:defRPr kumimoji="1" sz="1200" kern="1200">
        <a:solidFill>
          <a:schemeClr val="tx1"/>
        </a:solidFill>
        <a:latin typeface="+mn-lt"/>
        <a:ea typeface="+mn-ea"/>
        <a:cs typeface="+mn-cs"/>
      </a:defRPr>
    </a:lvl4pPr>
    <a:lvl5pPr marL="2057400" indent="-2286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59"/>
          <p:cNvSpPr>
            <a:spLocks noGrp="1" noRot="1"/>
          </p:cNvSpPr>
          <p:nvPr>
            <p:ph type="sldImg" idx="2"/>
          </p:nvPr>
        </p:nvSpPr>
        <p:spPr>
          <a:noFill/>
          <a:ln>
            <a:headEnd/>
            <a:tailEnd/>
          </a:ln>
        </p:spPr>
      </p:sp>
      <p:sp>
        <p:nvSpPr>
          <p:cNvPr id="15362" name="Shape 60"/>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65"/>
          <p:cNvSpPr>
            <a:spLocks noGrp="1" noRot="1"/>
          </p:cNvSpPr>
          <p:nvPr>
            <p:ph type="sldImg" idx="2"/>
          </p:nvPr>
        </p:nvSpPr>
        <p:spPr>
          <a:noFill/>
          <a:ln>
            <a:headEnd/>
            <a:tailEnd/>
          </a:ln>
        </p:spPr>
      </p:sp>
      <p:sp>
        <p:nvSpPr>
          <p:cNvPr id="17410" name="Shape 66"/>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71"/>
          <p:cNvSpPr>
            <a:spLocks noGrp="1" noRot="1"/>
          </p:cNvSpPr>
          <p:nvPr>
            <p:ph type="sldImg" idx="2"/>
          </p:nvPr>
        </p:nvSpPr>
        <p:spPr>
          <a:noFill/>
          <a:ln>
            <a:headEnd/>
            <a:tailEnd/>
          </a:ln>
        </p:spPr>
      </p:sp>
      <p:sp>
        <p:nvSpPr>
          <p:cNvPr id="19458" name="Shape 72"/>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08"/>
          <p:cNvSpPr>
            <a:spLocks noGrp="1" noRot="1"/>
          </p:cNvSpPr>
          <p:nvPr>
            <p:ph type="sldImg" idx="2"/>
          </p:nvPr>
        </p:nvSpPr>
        <p:spPr>
          <a:noFill/>
          <a:ln>
            <a:headEnd/>
            <a:tailEnd/>
          </a:ln>
        </p:spPr>
      </p:sp>
      <p:sp>
        <p:nvSpPr>
          <p:cNvPr id="21506" name="Shape 109"/>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35"/>
          <p:cNvSpPr>
            <a:spLocks noGrp="1" noRot="1"/>
          </p:cNvSpPr>
          <p:nvPr>
            <p:ph type="sldImg" idx="2"/>
          </p:nvPr>
        </p:nvSpPr>
        <p:spPr>
          <a:noFill/>
          <a:ln>
            <a:headEnd/>
            <a:tailEnd/>
          </a:ln>
        </p:spPr>
      </p:sp>
      <p:sp>
        <p:nvSpPr>
          <p:cNvPr id="23554" name="Shape 136"/>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48"/>
          <p:cNvSpPr>
            <a:spLocks noGrp="1" noRot="1"/>
          </p:cNvSpPr>
          <p:nvPr>
            <p:ph type="sldImg" idx="2"/>
          </p:nvPr>
        </p:nvSpPr>
        <p:spPr>
          <a:noFill/>
          <a:ln>
            <a:headEnd/>
            <a:tailEnd/>
          </a:ln>
        </p:spPr>
      </p:sp>
      <p:sp>
        <p:nvSpPr>
          <p:cNvPr id="25602" name="Shape 149"/>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62"/>
          <p:cNvSpPr>
            <a:spLocks noGrp="1" noRot="1"/>
          </p:cNvSpPr>
          <p:nvPr>
            <p:ph type="sldImg" idx="2"/>
          </p:nvPr>
        </p:nvSpPr>
        <p:spPr>
          <a:noFill/>
          <a:ln>
            <a:headEnd/>
            <a:tailEnd/>
          </a:ln>
        </p:spPr>
      </p:sp>
      <p:sp>
        <p:nvSpPr>
          <p:cNvPr id="27650" name="Shape 163"/>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76"/>
          <p:cNvSpPr>
            <a:spLocks noGrp="1" noRot="1"/>
          </p:cNvSpPr>
          <p:nvPr>
            <p:ph type="sldImg" idx="2"/>
          </p:nvPr>
        </p:nvSpPr>
        <p:spPr>
          <a:noFill/>
          <a:ln>
            <a:headEnd/>
            <a:tailEnd/>
          </a:ln>
        </p:spPr>
      </p:sp>
      <p:sp>
        <p:nvSpPr>
          <p:cNvPr id="29698" name="Shape 177"/>
          <p:cNvSpPr txBox="1">
            <a:spLocks noGrp="1"/>
          </p:cNvSpPr>
          <p:nvPr>
            <p:ph type="body" idx="1"/>
          </p:nvPr>
        </p:nvSpPr>
        <p:spPr bwMode="auto">
          <a:noFill/>
        </p:spPr>
        <p:txBody>
          <a:bodyPr vert="horz" wrap="square" numCol="1" compatLnSpc="1">
            <a:prstTxWarp prst="textNoShape">
              <a:avLst/>
            </a:prstTxWarp>
          </a:bodyPr>
          <a:lstStyle/>
          <a:p>
            <a:pPr>
              <a:spcBef>
                <a:spcPct val="0"/>
              </a:spcBef>
              <a:buFontTx/>
              <a:buNone/>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4" name="Shape 10"/>
          <p:cNvSpPr>
            <a:spLocks/>
          </p:cNvSpPr>
          <p:nvPr/>
        </p:nvSpPr>
        <p:spPr bwMode="auto">
          <a:xfrm>
            <a:off x="2744788" y="757238"/>
            <a:ext cx="1081087" cy="1123950"/>
          </a:xfrm>
          <a:custGeom>
            <a:avLst/>
            <a:gdLst>
              <a:gd name="T0" fmla="*/ 0 w 43265"/>
              <a:gd name="T1" fmla="*/ 0 h 44998"/>
              <a:gd name="T2" fmla="*/ 43265 w 43265"/>
              <a:gd name="T3" fmla="*/ 44998 h 44998"/>
            </a:gdLst>
            <a:ahLst/>
            <a:cxnLst>
              <a:cxn ang="0">
                <a:pos x="0" y="44998"/>
              </a:cxn>
              <a:cxn ang="0">
                <a:pos x="0" y="0"/>
              </a:cxn>
              <a:cxn ang="0">
                <a:pos x="43265" y="0"/>
              </a:cxn>
            </a:cxnLst>
            <a:rect l="T0" t="T1" r="T2" b="T3"/>
            <a:pathLst>
              <a:path w="43265" h="44998" extrusionOk="0">
                <a:moveTo>
                  <a:pt x="0" y="44998"/>
                </a:moveTo>
                <a:lnTo>
                  <a:pt x="0" y="0"/>
                </a:lnTo>
                <a:lnTo>
                  <a:pt x="43265" y="0"/>
                </a:lnTo>
              </a:path>
            </a:pathLst>
          </a:custGeom>
          <a:noFill/>
          <a:ln w="28575" cap="flat" cmpd="sng">
            <a:solidFill>
              <a:schemeClr val="tx2"/>
            </a:solidFill>
            <a:prstDash val="solid"/>
            <a:miter lim="800000"/>
            <a:headEnd type="none" w="med" len="med"/>
            <a:tailEnd type="none" w="med" len="med"/>
          </a:ln>
        </p:spPr>
        <p:txBody>
          <a:bodyPr/>
          <a:lstStyle/>
          <a:p>
            <a:endParaRPr lang="ja-JP" altLang="en-US"/>
          </a:p>
        </p:txBody>
      </p:sp>
      <p:sp>
        <p:nvSpPr>
          <p:cNvPr id="5" name="Shape 11"/>
          <p:cNvSpPr>
            <a:spLocks/>
          </p:cNvSpPr>
          <p:nvPr/>
        </p:nvSpPr>
        <p:spPr bwMode="auto">
          <a:xfrm rot="10800000">
            <a:off x="5318125" y="3267075"/>
            <a:ext cx="1081088" cy="1123950"/>
          </a:xfrm>
          <a:custGeom>
            <a:avLst/>
            <a:gdLst>
              <a:gd name="T0" fmla="*/ 0 w 43265"/>
              <a:gd name="T1" fmla="*/ 0 h 44998"/>
              <a:gd name="T2" fmla="*/ 43265 w 43265"/>
              <a:gd name="T3" fmla="*/ 44998 h 44998"/>
            </a:gdLst>
            <a:ahLst/>
            <a:cxnLst>
              <a:cxn ang="0">
                <a:pos x="0" y="44998"/>
              </a:cxn>
              <a:cxn ang="0">
                <a:pos x="0" y="0"/>
              </a:cxn>
              <a:cxn ang="0">
                <a:pos x="43265" y="0"/>
              </a:cxn>
            </a:cxnLst>
            <a:rect l="T0" t="T1" r="T2" b="T3"/>
            <a:pathLst>
              <a:path w="43265" h="44998" extrusionOk="0">
                <a:moveTo>
                  <a:pt x="0" y="44998"/>
                </a:moveTo>
                <a:lnTo>
                  <a:pt x="0" y="0"/>
                </a:lnTo>
                <a:lnTo>
                  <a:pt x="43265" y="0"/>
                </a:lnTo>
              </a:path>
            </a:pathLst>
          </a:custGeom>
          <a:noFill/>
          <a:ln w="28575" cap="flat" cmpd="sng">
            <a:solidFill>
              <a:schemeClr val="tx2"/>
            </a:solidFill>
            <a:prstDash val="solid"/>
            <a:miter lim="800000"/>
            <a:headEnd type="none" w="med" len="med"/>
            <a:tailEnd type="none" w="med" len="med"/>
          </a:ln>
        </p:spPr>
        <p:txBody>
          <a:bodyPr/>
          <a:lstStyle/>
          <a:p>
            <a:endParaRPr lang="ja-JP" altLang="en-US"/>
          </a:p>
        </p:txBody>
      </p:sp>
      <p:sp>
        <p:nvSpPr>
          <p:cNvPr id="12" name="Shape 12"/>
          <p:cNvSpPr txBox="1">
            <a:spLocks noGrp="1"/>
          </p:cNvSpPr>
          <p:nvPr>
            <p:ph type="ctrTitle"/>
          </p:nvPr>
        </p:nvSpPr>
        <p:spPr>
          <a:xfrm>
            <a:off x="3044700" y="1444255"/>
            <a:ext cx="3054600" cy="1537199"/>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6" name="Shape 1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46C66274-4732-460C-8E10-19F55F4DE4A2}" type="slidenum">
              <a:rPr lang="en-US"/>
              <a:pPr/>
              <a:t>&lt;#&gt;</a:t>
            </a:fld>
            <a:endParaRPr lang="ja-JP"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51"/>
        <p:cNvGrpSpPr/>
        <p:nvPr/>
      </p:nvGrpSpPr>
      <p:grpSpPr>
        <a:xfrm>
          <a:off x="0" y="0"/>
          <a:ext cx="0" cy="0"/>
          <a:chOff x="0" y="0"/>
          <a:chExt cx="0" cy="0"/>
        </a:xfrm>
      </p:grpSpPr>
      <p:sp>
        <p:nvSpPr>
          <p:cNvPr id="4" name="Shape 52"/>
          <p:cNvSpPr>
            <a:spLocks noChangeArrowheads="1"/>
          </p:cNvSpPr>
          <p:nvPr/>
        </p:nvSpPr>
        <p:spPr bwMode="auto">
          <a:xfrm>
            <a:off x="0" y="5045075"/>
            <a:ext cx="9144000" cy="98425"/>
          </a:xfrm>
          <a:prstGeom prst="rect">
            <a:avLst/>
          </a:prstGeom>
          <a:solidFill>
            <a:schemeClr val="tx2"/>
          </a:solidFill>
          <a:ln w="9525">
            <a:noFill/>
            <a:miter lim="800000"/>
            <a:headEnd/>
            <a:tailEnd/>
          </a:ln>
        </p:spPr>
        <p:txBody>
          <a:bodyPr lIns="91425" tIns="91425" rIns="91425" bIns="91425" anchor="ctr"/>
          <a:lstStyle/>
          <a:p>
            <a:endParaRPr lang="ja-JP" altLang="en-US"/>
          </a:p>
        </p:txBody>
      </p:sp>
      <p:sp>
        <p:nvSpPr>
          <p:cNvPr id="53" name="Shape 53"/>
          <p:cNvSpPr txBox="1">
            <a:spLocks noGrp="1"/>
          </p:cNvSpPr>
          <p:nvPr>
            <p:ph type="title"/>
          </p:nvPr>
        </p:nvSpPr>
        <p:spPr>
          <a:xfrm>
            <a:off x="311700" y="957125"/>
            <a:ext cx="8520600" cy="2128800"/>
          </a:xfrm>
          <a:prstGeom prst="rect">
            <a:avLst/>
          </a:prstGeom>
        </p:spPr>
        <p:txBody>
          <a:bodyPr anchor="ctr"/>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a:endParaRPr/>
          </a:p>
        </p:txBody>
      </p:sp>
      <p:sp>
        <p:nvSpPr>
          <p:cNvPr id="5" name="Shape 55"/>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64AD2C60-E01C-4B0C-86B0-114C86F54692}" type="slidenum">
              <a:rPr lang="en-US"/>
              <a:pPr/>
              <a:t>&lt;#&gt;</a:t>
            </a:fld>
            <a:endParaRPr lang="ja-JP"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56"/>
        <p:cNvGrpSpPr/>
        <p:nvPr/>
      </p:nvGrpSpPr>
      <p:grpSpPr>
        <a:xfrm>
          <a:off x="0" y="0"/>
          <a:ext cx="0" cy="0"/>
          <a:chOff x="0" y="0"/>
          <a:chExt cx="0" cy="0"/>
        </a:xfrm>
      </p:grpSpPr>
      <p:sp>
        <p:nvSpPr>
          <p:cNvPr id="2" name="Shape 5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8020B740-4F5F-4962-B55D-62013AF08940}" type="slidenum">
              <a:rPr lang="en-US"/>
              <a:pPr/>
              <a:t>&lt;#&gt;</a:t>
            </a:fld>
            <a:endParaRPr lang="ja-JP"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5"/>
        <p:cNvGrpSpPr/>
        <p:nvPr/>
      </p:nvGrpSpPr>
      <p:grpSpPr>
        <a:xfrm>
          <a:off x="0" y="0"/>
          <a:ext cx="0" cy="0"/>
          <a:chOff x="0" y="0"/>
          <a:chExt cx="0" cy="0"/>
        </a:xfrm>
      </p:grpSpPr>
      <p:sp>
        <p:nvSpPr>
          <p:cNvPr id="3" name="Shape 16"/>
          <p:cNvSpPr>
            <a:spLocks/>
          </p:cNvSpPr>
          <p:nvPr/>
        </p:nvSpPr>
        <p:spPr bwMode="auto">
          <a:xfrm flipH="1">
            <a:off x="7596188" y="460375"/>
            <a:ext cx="1081087" cy="1125538"/>
          </a:xfrm>
          <a:custGeom>
            <a:avLst/>
            <a:gdLst>
              <a:gd name="T0" fmla="*/ 0 w 43265"/>
              <a:gd name="T1" fmla="*/ 0 h 44998"/>
              <a:gd name="T2" fmla="*/ 43265 w 43265"/>
              <a:gd name="T3" fmla="*/ 44998 h 44998"/>
            </a:gdLst>
            <a:ahLst/>
            <a:cxnLst>
              <a:cxn ang="0">
                <a:pos x="0" y="44998"/>
              </a:cxn>
              <a:cxn ang="0">
                <a:pos x="0" y="0"/>
              </a:cxn>
              <a:cxn ang="0">
                <a:pos x="43265" y="0"/>
              </a:cxn>
            </a:cxnLst>
            <a:rect l="T0" t="T1" r="T2" b="T3"/>
            <a:pathLst>
              <a:path w="43265" h="44998" extrusionOk="0">
                <a:moveTo>
                  <a:pt x="0" y="44998"/>
                </a:moveTo>
                <a:lnTo>
                  <a:pt x="0" y="0"/>
                </a:lnTo>
                <a:lnTo>
                  <a:pt x="43265" y="0"/>
                </a:lnTo>
              </a:path>
            </a:pathLst>
          </a:custGeom>
          <a:noFill/>
          <a:ln w="28575" cap="flat" cmpd="sng">
            <a:solidFill>
              <a:schemeClr val="tx2"/>
            </a:solidFill>
            <a:prstDash val="solid"/>
            <a:miter lim="800000"/>
            <a:headEnd type="none" w="med" len="med"/>
            <a:tailEnd type="none" w="med" len="med"/>
          </a:ln>
        </p:spPr>
        <p:txBody>
          <a:bodyPr/>
          <a:lstStyle/>
          <a:p>
            <a:endParaRPr lang="ja-JP" altLang="en-US"/>
          </a:p>
        </p:txBody>
      </p:sp>
      <p:sp>
        <p:nvSpPr>
          <p:cNvPr id="4" name="Shape 17"/>
          <p:cNvSpPr>
            <a:spLocks/>
          </p:cNvSpPr>
          <p:nvPr/>
        </p:nvSpPr>
        <p:spPr bwMode="auto">
          <a:xfrm rot="10800000" flipH="1">
            <a:off x="466725" y="3557588"/>
            <a:ext cx="1081088" cy="1125537"/>
          </a:xfrm>
          <a:custGeom>
            <a:avLst/>
            <a:gdLst>
              <a:gd name="T0" fmla="*/ 0 w 43265"/>
              <a:gd name="T1" fmla="*/ 0 h 44998"/>
              <a:gd name="T2" fmla="*/ 43265 w 43265"/>
              <a:gd name="T3" fmla="*/ 44998 h 44998"/>
            </a:gdLst>
            <a:ahLst/>
            <a:cxnLst>
              <a:cxn ang="0">
                <a:pos x="0" y="44998"/>
              </a:cxn>
              <a:cxn ang="0">
                <a:pos x="0" y="0"/>
              </a:cxn>
              <a:cxn ang="0">
                <a:pos x="43265" y="0"/>
              </a:cxn>
            </a:cxnLst>
            <a:rect l="T0" t="T1" r="T2" b="T3"/>
            <a:pathLst>
              <a:path w="43265" h="44998" extrusionOk="0">
                <a:moveTo>
                  <a:pt x="0" y="44998"/>
                </a:moveTo>
                <a:lnTo>
                  <a:pt x="0" y="0"/>
                </a:lnTo>
                <a:lnTo>
                  <a:pt x="43265" y="0"/>
                </a:lnTo>
              </a:path>
            </a:pathLst>
          </a:custGeom>
          <a:noFill/>
          <a:ln w="28575" cap="flat" cmpd="sng">
            <a:solidFill>
              <a:schemeClr val="tx2"/>
            </a:solidFill>
            <a:prstDash val="solid"/>
            <a:miter lim="800000"/>
            <a:headEnd type="none" w="med" len="med"/>
            <a:tailEnd type="none" w="med" len="med"/>
          </a:ln>
        </p:spPr>
        <p:txBody>
          <a:bodyPr/>
          <a:lstStyle/>
          <a:p>
            <a:endParaRPr lang="ja-JP" altLang="en-US"/>
          </a:p>
        </p:txBody>
      </p:sp>
      <p:sp>
        <p:nvSpPr>
          <p:cNvPr id="18" name="Shape 18"/>
          <p:cNvSpPr txBox="1">
            <a:spLocks noGrp="1"/>
          </p:cNvSpPr>
          <p:nvPr>
            <p:ph type="title"/>
          </p:nvPr>
        </p:nvSpPr>
        <p:spPr>
          <a:xfrm>
            <a:off x="773700" y="1806450"/>
            <a:ext cx="7596600" cy="1530600"/>
          </a:xfrm>
          <a:prstGeom prst="rect">
            <a:avLst/>
          </a:prstGeom>
        </p:spPr>
        <p:txBody>
          <a:bodyPr anchor="ct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 name="Shape 1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8F555CE9-68C4-4B77-9C6D-E892F3D416A7}" type="slidenum">
              <a:rPr lang="en-US"/>
              <a:pPr/>
              <a:t>&lt;#&gt;</a:t>
            </a:fld>
            <a:endParaRPr lang="ja-JP"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20"/>
        <p:cNvGrpSpPr/>
        <p:nvPr/>
      </p:nvGrpSpPr>
      <p:grpSpPr>
        <a:xfrm>
          <a:off x="0" y="0"/>
          <a:ext cx="0" cy="0"/>
          <a:chOff x="0" y="0"/>
          <a:chExt cx="0" cy="0"/>
        </a:xfrm>
      </p:grpSpPr>
      <p:sp>
        <p:nvSpPr>
          <p:cNvPr id="4" name="Shape 21"/>
          <p:cNvSpPr>
            <a:spLocks noChangeArrowheads="1"/>
          </p:cNvSpPr>
          <p:nvPr/>
        </p:nvSpPr>
        <p:spPr bwMode="auto">
          <a:xfrm>
            <a:off x="0" y="5045075"/>
            <a:ext cx="9144000" cy="98425"/>
          </a:xfrm>
          <a:prstGeom prst="rect">
            <a:avLst/>
          </a:prstGeom>
          <a:solidFill>
            <a:schemeClr val="tx2"/>
          </a:solidFill>
          <a:ln w="9525">
            <a:noFill/>
            <a:miter lim="800000"/>
            <a:headEnd/>
            <a:tailEnd/>
          </a:ln>
        </p:spPr>
        <p:txBody>
          <a:bodyPr lIns="91425" tIns="91425" rIns="91425" bIns="91425" anchor="ctr"/>
          <a:lstStyle/>
          <a:p>
            <a:endParaRPr lang="ja-JP" altLang="en-US"/>
          </a:p>
        </p:txBody>
      </p:sp>
      <p:sp>
        <p:nvSpPr>
          <p:cNvPr id="22" name="Shape 22"/>
          <p:cNvSpPr txBox="1">
            <a:spLocks noGrp="1"/>
          </p:cNvSpPr>
          <p:nvPr>
            <p:ph type="title"/>
          </p:nvPr>
        </p:nvSpPr>
        <p:spPr>
          <a:xfrm>
            <a:off x="311700" y="315925"/>
            <a:ext cx="8520600" cy="8313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D13B9A54-C91F-403F-B20A-E3211FB3F0E5}" type="slidenum">
              <a:rPr lang="en-US"/>
              <a:pPr/>
              <a:t>&lt;#&gt;</a:t>
            </a:fld>
            <a:endParaRPr lang="ja-JP"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5" name="Shape 2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FD040A51-978F-4E43-94B0-F4028927CE7E}" type="slidenum">
              <a:rPr lang="en-US"/>
              <a:pPr/>
              <a:t>&lt;#&gt;</a:t>
            </a:fld>
            <a:endParaRPr lang="ja-JP"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32"/>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56DA5897-BE56-4B1D-B50E-D8DFD88D69C2}" type="slidenum">
              <a:rPr lang="en-US"/>
              <a:pPr/>
              <a:t>&lt;#&gt;</a:t>
            </a:fld>
            <a:endParaRPr lang="ja-JP"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4" name="Shape 36"/>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C8503AC4-94B9-430F-AA2B-443772C0B05D}" type="slidenum">
              <a:rPr lang="en-US"/>
              <a:pPr/>
              <a:t>&lt;#&gt;</a:t>
            </a:fld>
            <a:endParaRPr lang="ja-JP"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7"/>
        <p:cNvGrpSpPr/>
        <p:nvPr/>
      </p:nvGrpSpPr>
      <p:grpSpPr>
        <a:xfrm>
          <a:off x="0" y="0"/>
          <a:ext cx="0" cy="0"/>
          <a:chOff x="0" y="0"/>
          <a:chExt cx="0" cy="0"/>
        </a:xfrm>
      </p:grpSpPr>
      <p:sp>
        <p:nvSpPr>
          <p:cNvPr id="3" name="Shape 38"/>
          <p:cNvSpPr>
            <a:spLocks noChangeArrowheads="1"/>
          </p:cNvSpPr>
          <p:nvPr/>
        </p:nvSpPr>
        <p:spPr bwMode="auto">
          <a:xfrm>
            <a:off x="0" y="5045075"/>
            <a:ext cx="9144000" cy="98425"/>
          </a:xfrm>
          <a:prstGeom prst="rect">
            <a:avLst/>
          </a:prstGeom>
          <a:solidFill>
            <a:schemeClr val="tx2"/>
          </a:solidFill>
          <a:ln w="9525">
            <a:noFill/>
            <a:miter lim="800000"/>
            <a:headEnd/>
            <a:tailEnd/>
          </a:ln>
        </p:spPr>
        <p:txBody>
          <a:bodyPr lIns="91425" tIns="91425" rIns="91425" bIns="91425" anchor="ctr"/>
          <a:lstStyle/>
          <a:p>
            <a:endParaRPr lang="ja-JP" altLang="en-US"/>
          </a:p>
        </p:txBody>
      </p:sp>
      <p:sp>
        <p:nvSpPr>
          <p:cNvPr id="39" name="Shape 39"/>
          <p:cNvSpPr txBox="1">
            <a:spLocks noGrp="1"/>
          </p:cNvSpPr>
          <p:nvPr>
            <p:ph type="title"/>
          </p:nvPr>
        </p:nvSpPr>
        <p:spPr>
          <a:xfrm>
            <a:off x="490250" y="450150"/>
            <a:ext cx="5878800" cy="40908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 name="Shape 40"/>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60603680-C333-4D1C-9616-DEA0458EDD31}" type="slidenum">
              <a:rPr lang="en-US"/>
              <a:pPr/>
              <a:t>&lt;#&gt;</a:t>
            </a:fld>
            <a:endParaRPr lang="ja-JP"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41"/>
        <p:cNvGrpSpPr/>
        <p:nvPr/>
      </p:nvGrpSpPr>
      <p:grpSpPr>
        <a:xfrm>
          <a:off x="0" y="0"/>
          <a:ext cx="0" cy="0"/>
          <a:chOff x="0" y="0"/>
          <a:chExt cx="0" cy="0"/>
        </a:xfrm>
      </p:grpSpPr>
      <p:sp>
        <p:nvSpPr>
          <p:cNvPr id="5" name="Shape 42"/>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endParaRPr lang="ja-JP" altLang="en-US"/>
          </a:p>
        </p:txBody>
      </p:sp>
      <p:cxnSp>
        <p:nvCxnSpPr>
          <p:cNvPr id="6" name="Shape 43"/>
          <p:cNvCxnSpPr>
            <a:cxnSpLocks noChangeShapeType="1"/>
          </p:cNvCxnSpPr>
          <p:nvPr/>
        </p:nvCxnSpPr>
        <p:spPr bwMode="auto">
          <a:xfrm>
            <a:off x="5029200" y="4495800"/>
            <a:ext cx="468313" cy="0"/>
          </a:xfrm>
          <a:prstGeom prst="straightConnector1">
            <a:avLst/>
          </a:prstGeom>
          <a:noFill/>
          <a:ln w="19050">
            <a:solidFill>
              <a:schemeClr val="bg1"/>
            </a:solidFill>
            <a:round/>
            <a:headEnd/>
            <a:tailEnd/>
          </a:ln>
        </p:spPr>
      </p:cxnSp>
      <p:sp>
        <p:nvSpPr>
          <p:cNvPr id="44" name="Shape 44"/>
          <p:cNvSpPr txBox="1">
            <a:spLocks noGrp="1"/>
          </p:cNvSpPr>
          <p:nvPr>
            <p:ph type="title"/>
          </p:nvPr>
        </p:nvSpPr>
        <p:spPr>
          <a:xfrm>
            <a:off x="265500" y="929275"/>
            <a:ext cx="4045200" cy="1786200"/>
          </a:xfrm>
          <a:prstGeom prst="rect">
            <a:avLst/>
          </a:prstGeom>
        </p:spPr>
        <p:txBody>
          <a:bodyPr/>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anchor="ctr"/>
          <a:lstStyle>
            <a:lvl1pPr lvl="0">
              <a:spcBef>
                <a:spcPts val="0"/>
              </a:spcBef>
              <a:buClr>
                <a:schemeClr val="lt1"/>
              </a:buClr>
              <a:buChar char="●"/>
              <a:defRPr>
                <a:solidFill>
                  <a:schemeClr val="lt1"/>
                </a:solidFill>
              </a:defRPr>
            </a:lvl1pPr>
            <a:lvl2pPr lvl="1">
              <a:spcBef>
                <a:spcPts val="0"/>
              </a:spcBef>
              <a:buClr>
                <a:schemeClr val="lt1"/>
              </a:buClr>
              <a:buChar char="○"/>
              <a:defRPr>
                <a:solidFill>
                  <a:schemeClr val="lt1"/>
                </a:solidFill>
              </a:defRPr>
            </a:lvl2pPr>
            <a:lvl3pPr lvl="2">
              <a:spcBef>
                <a:spcPts val="0"/>
              </a:spcBef>
              <a:buClr>
                <a:schemeClr val="lt1"/>
              </a:buClr>
              <a:buChar char="■"/>
              <a:defRPr>
                <a:solidFill>
                  <a:schemeClr val="lt1"/>
                </a:solidFill>
              </a:defRPr>
            </a:lvl3pPr>
            <a:lvl4pPr lvl="3">
              <a:spcBef>
                <a:spcPts val="0"/>
              </a:spcBef>
              <a:buClr>
                <a:schemeClr val="lt1"/>
              </a:buClr>
              <a:buChar char="●"/>
              <a:defRPr>
                <a:solidFill>
                  <a:schemeClr val="lt1"/>
                </a:solidFill>
              </a:defRPr>
            </a:lvl4pPr>
            <a:lvl5pPr lvl="4">
              <a:spcBef>
                <a:spcPts val="0"/>
              </a:spcBef>
              <a:buClr>
                <a:schemeClr val="lt1"/>
              </a:buClr>
              <a:buChar char="○"/>
              <a:defRPr>
                <a:solidFill>
                  <a:schemeClr val="lt1"/>
                </a:solidFill>
              </a:defRPr>
            </a:lvl5pPr>
            <a:lvl6pPr lvl="5">
              <a:spcBef>
                <a:spcPts val="0"/>
              </a:spcBef>
              <a:buClr>
                <a:schemeClr val="lt1"/>
              </a:buClr>
              <a:buChar char="■"/>
              <a:defRPr>
                <a:solidFill>
                  <a:schemeClr val="lt1"/>
                </a:solidFill>
              </a:defRPr>
            </a:lvl6pPr>
            <a:lvl7pPr lvl="6">
              <a:spcBef>
                <a:spcPts val="0"/>
              </a:spcBef>
              <a:buClr>
                <a:schemeClr val="lt1"/>
              </a:buClr>
              <a:buChar char="●"/>
              <a:defRPr>
                <a:solidFill>
                  <a:schemeClr val="lt1"/>
                </a:solidFill>
              </a:defRPr>
            </a:lvl7pPr>
            <a:lvl8pPr lvl="7">
              <a:spcBef>
                <a:spcPts val="0"/>
              </a:spcBef>
              <a:buClr>
                <a:schemeClr val="lt1"/>
              </a:buClr>
              <a:buChar char="○"/>
              <a:defRPr>
                <a:solidFill>
                  <a:schemeClr val="lt1"/>
                </a:solidFill>
              </a:defRPr>
            </a:lvl8pPr>
            <a:lvl9pPr lvl="8">
              <a:spcBef>
                <a:spcPts val="0"/>
              </a:spcBef>
              <a:buClr>
                <a:schemeClr val="lt1"/>
              </a:buClr>
              <a:buChar char="■"/>
              <a:defRPr>
                <a:solidFill>
                  <a:schemeClr val="lt1"/>
                </a:solidFill>
              </a:defRPr>
            </a:lvl9pPr>
          </a:lstStyle>
          <a:p>
            <a:endParaRPr/>
          </a:p>
        </p:txBody>
      </p:sp>
      <p:sp>
        <p:nvSpPr>
          <p:cNvPr id="7" name="Shape 4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solidFill>
                  <a:srgbClr val="FFFFFF"/>
                </a:solidFill>
                <a:ea typeface="ＭＳ Ｐゴシック" charset="-128"/>
              </a:defRPr>
            </a:lvl1pPr>
          </a:lstStyle>
          <a:p>
            <a:fld id="{FDE6664C-F700-4057-9D66-56289E64C02B}" type="slidenum">
              <a:rPr lang="en-US"/>
              <a:pPr/>
              <a:t>&lt;#&gt;</a:t>
            </a:fld>
            <a:endParaRPr lang="ja-JP"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anchor="ctr"/>
          <a:lstStyle>
            <a:lvl1pPr lvl="0">
              <a:lnSpc>
                <a:spcPct val="100000"/>
              </a:lnSpc>
              <a:spcBef>
                <a:spcPts val="0"/>
              </a:spcBef>
              <a:spcAft>
                <a:spcPts val="0"/>
              </a:spcAft>
              <a:buSzPct val="100000"/>
              <a:buFont typeface="Economica"/>
              <a:buChar char="●"/>
              <a:defRPr sz="2400">
                <a:latin typeface="Economica"/>
                <a:ea typeface="Economica"/>
                <a:cs typeface="Economica"/>
                <a:sym typeface="Economica"/>
              </a:defRPr>
            </a:lvl1pPr>
          </a:lstStyle>
          <a:p>
            <a:endParaRPr/>
          </a:p>
        </p:txBody>
      </p:sp>
      <p:sp>
        <p:nvSpPr>
          <p:cNvPr id="3" name="Shape 50"/>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ea typeface="ＭＳ Ｐゴシック" charset="-128"/>
              </a:defRPr>
            </a:lvl1pPr>
          </a:lstStyle>
          <a:p>
            <a:fld id="{6D7F4D91-A0A8-4465-9566-2C71DE4FD73A}" type="slidenum">
              <a:rPr lang="en-US"/>
              <a:pPr/>
              <a:t>&lt;#&gt;</a:t>
            </a:fld>
            <a:endParaRPr lang="ja-JP"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315913"/>
            <a:ext cx="8521700" cy="8318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ja-JP" altLang="en-US" smtClean="0">
              <a:sym typeface="Arial" charset="0"/>
            </a:endParaRPr>
          </a:p>
        </p:txBody>
      </p:sp>
      <p:sp>
        <p:nvSpPr>
          <p:cNvPr id="1027" name="Shape 7"/>
          <p:cNvSpPr txBox="1">
            <a:spLocks noGrp="1"/>
          </p:cNvSpPr>
          <p:nvPr>
            <p:ph type="body" idx="1"/>
          </p:nvPr>
        </p:nvSpPr>
        <p:spPr bwMode="auto">
          <a:xfrm>
            <a:off x="311150" y="1225550"/>
            <a:ext cx="8521700" cy="33543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ja-JP" altLang="en-US"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fld id="{7B5641DE-ECB4-4661-88A3-428148B2A5AC}" type="slidenum">
              <a:rPr lang="en-US" sz="1000">
                <a:latin typeface="Economica" charset="0"/>
                <a:ea typeface="ＭＳ Ｐゴシック" charset="-128"/>
                <a:sym typeface="Economica" charset="0"/>
              </a:rPr>
              <a:pPr algn="r"/>
              <a:t>&lt;#&gt;</a:t>
            </a:fld>
            <a:endParaRPr lang="ja-JP" altLang="ja-JP" sz="1000">
              <a:latin typeface="Economica" charset="0"/>
              <a:sym typeface="Economica" charset="0"/>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62"/>
          <p:cNvSpPr txBox="1">
            <a:spLocks noGrp="1"/>
          </p:cNvSpPr>
          <p:nvPr>
            <p:ph type="ctrTitle"/>
          </p:nvPr>
        </p:nvSpPr>
        <p:spPr>
          <a:xfrm>
            <a:off x="2557463" y="915988"/>
            <a:ext cx="4003675" cy="2082800"/>
          </a:xfrm>
        </p:spPr>
        <p:txBody>
          <a:bodyPr/>
          <a:lstStyle/>
          <a:p>
            <a:pPr eaLnBrk="1" hangingPunct="1">
              <a:spcBef>
                <a:spcPct val="0"/>
              </a:spcBef>
              <a:buClr>
                <a:srgbClr val="000000"/>
              </a:buClr>
              <a:buFont typeface="Economica" charset="0"/>
              <a:buNone/>
            </a:pPr>
            <a:r>
              <a:rPr lang="ja-JP" sz="1200" smtClean="0">
                <a:latin typeface="HiraMinPro-W3"/>
                <a:ea typeface="HiraMinPro-W3"/>
                <a:cs typeface="HiraMinPro-W3"/>
                <a:sym typeface="HiraMinPro-W3"/>
              </a:rPr>
              <a:t>タウンスケープ会配布用販促資料</a:t>
            </a:r>
            <a:br>
              <a:rPr lang="ja-JP" sz="1200" smtClean="0">
                <a:latin typeface="HiraMinPro-W3"/>
                <a:ea typeface="HiraMinPro-W3"/>
                <a:cs typeface="HiraMinPro-W3"/>
                <a:sym typeface="HiraMinPro-W3"/>
              </a:rPr>
            </a:br>
            <a:r>
              <a:rPr lang="ja-JP" sz="2400" smtClean="0">
                <a:latin typeface="HiraMinPro-W3"/>
                <a:ea typeface="HiraMinPro-W3"/>
                <a:cs typeface="HiraMinPro-W3"/>
                <a:sym typeface="HiraMinPro-W3"/>
              </a:rPr>
              <a:t>「これからの街」</a:t>
            </a:r>
            <a:br>
              <a:rPr lang="ja-JP" sz="2400" smtClean="0">
                <a:latin typeface="HiraMinPro-W3"/>
                <a:ea typeface="HiraMinPro-W3"/>
                <a:cs typeface="HiraMinPro-W3"/>
                <a:sym typeface="HiraMinPro-W3"/>
              </a:rPr>
            </a:br>
            <a:r>
              <a:rPr lang="ja-JP" sz="2400" smtClean="0">
                <a:latin typeface="HiraMinPro-W3"/>
                <a:ea typeface="HiraMinPro-W3"/>
                <a:cs typeface="HiraMinPro-W3"/>
                <a:sym typeface="HiraMinPro-W3"/>
              </a:rPr>
              <a:t>依頼マニュアル</a:t>
            </a:r>
            <a:br>
              <a:rPr lang="ja-JP" sz="2400" smtClean="0">
                <a:latin typeface="HiraMinPro-W3"/>
                <a:ea typeface="HiraMinPro-W3"/>
                <a:cs typeface="HiraMinPro-W3"/>
                <a:sym typeface="HiraMinPro-W3"/>
              </a:rPr>
            </a:br>
            <a:r>
              <a:rPr lang="ja-JP" sz="2400" smtClean="0">
                <a:latin typeface="HiraMinPro-W3"/>
                <a:ea typeface="HiraMinPro-W3"/>
                <a:cs typeface="HiraMinPro-W3"/>
                <a:sym typeface="HiraMinPro-W3"/>
              </a:rPr>
              <a:t>～販売店様向け～</a:t>
            </a:r>
          </a:p>
        </p:txBody>
      </p:sp>
      <p:sp>
        <p:nvSpPr>
          <p:cNvPr id="14338" name="Shape 63"/>
          <p:cNvSpPr txBox="1">
            <a:spLocks noGrp="1"/>
          </p:cNvSpPr>
          <p:nvPr>
            <p:ph type="subTitle" idx="1"/>
          </p:nvPr>
        </p:nvSpPr>
        <p:spPr>
          <a:xfrm>
            <a:off x="3044825" y="3116263"/>
            <a:ext cx="3054350" cy="701675"/>
          </a:xfrm>
        </p:spPr>
        <p:txBody>
          <a:bodyPr/>
          <a:lstStyle/>
          <a:p>
            <a:pPr eaLnBrk="1" hangingPunct="1">
              <a:spcBef>
                <a:spcPct val="0"/>
              </a:spcBef>
              <a:spcAft>
                <a:spcPct val="0"/>
              </a:spcAft>
              <a:buClr>
                <a:srgbClr val="000000"/>
              </a:buClr>
              <a:buSzTx/>
              <a:buFont typeface="Economica" charset="0"/>
              <a:buNone/>
            </a:pPr>
            <a:r>
              <a:rPr lang="ja-JP" sz="1200" smtClean="0">
                <a:latin typeface="HiraMinPro-W3"/>
                <a:ea typeface="HiraMinPro-W3"/>
                <a:cs typeface="HiraMinPro-W3"/>
                <a:sym typeface="HiraMinPro-W3"/>
              </a:rPr>
              <a:t>株式会社コトブキ　代理店部</a:t>
            </a:r>
          </a:p>
          <a:p>
            <a:pPr eaLnBrk="1" hangingPunct="1">
              <a:spcBef>
                <a:spcPct val="0"/>
              </a:spcBef>
              <a:spcAft>
                <a:spcPct val="0"/>
              </a:spcAft>
              <a:buClr>
                <a:srgbClr val="000000"/>
              </a:buClr>
              <a:buSzTx/>
              <a:buFont typeface="Economica" charset="0"/>
              <a:buNone/>
            </a:pPr>
            <a:r>
              <a:rPr lang="ja-JP" altLang="ja-JP" sz="1200" smtClean="0">
                <a:latin typeface="HiraMinPro-W3"/>
                <a:ea typeface="HiraMinPro-W3"/>
                <a:cs typeface="HiraMinPro-W3"/>
                <a:sym typeface="HiraMinPro-W3"/>
              </a:rPr>
              <a:t>201707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68"/>
          <p:cNvSpPr txBox="1">
            <a:spLocks noGrp="1"/>
          </p:cNvSpPr>
          <p:nvPr>
            <p:ph type="title"/>
          </p:nvPr>
        </p:nvSpPr>
        <p:spPr>
          <a:xfrm>
            <a:off x="311150" y="153988"/>
            <a:ext cx="8521700" cy="446087"/>
          </a:xfrm>
        </p:spPr>
        <p:txBody>
          <a:bodyPr/>
          <a:lstStyle/>
          <a:p>
            <a:pPr eaLnBrk="1" hangingPunct="1">
              <a:spcBef>
                <a:spcPct val="0"/>
              </a:spcBef>
              <a:buClr>
                <a:srgbClr val="000000"/>
              </a:buClr>
              <a:buSzPct val="46000"/>
            </a:pPr>
            <a:r>
              <a:rPr lang="ja-JP" altLang="ja-JP" sz="2400" smtClean="0">
                <a:latin typeface="HiraMinPro-W3"/>
                <a:ea typeface="HiraMinPro-W3"/>
                <a:cs typeface="HiraMinPro-W3"/>
                <a:sym typeface="HiraMinPro-W3"/>
              </a:rPr>
              <a:t>1</a:t>
            </a:r>
            <a:r>
              <a:rPr lang="ja-JP" sz="2400" smtClean="0">
                <a:latin typeface="HiraMinPro-W3"/>
                <a:ea typeface="HiraMinPro-W3"/>
                <a:cs typeface="HiraMinPro-W3"/>
                <a:sym typeface="HiraMinPro-W3"/>
              </a:rPr>
              <a:t>、「これからの街」発行にあたって</a:t>
            </a:r>
          </a:p>
        </p:txBody>
      </p:sp>
      <p:sp>
        <p:nvSpPr>
          <p:cNvPr id="16386" name="Shape 69"/>
          <p:cNvSpPr txBox="1">
            <a:spLocks noGrp="1"/>
          </p:cNvSpPr>
          <p:nvPr>
            <p:ph type="body" idx="1"/>
          </p:nvPr>
        </p:nvSpPr>
        <p:spPr>
          <a:xfrm>
            <a:off x="276225" y="641350"/>
            <a:ext cx="8520113" cy="4248150"/>
          </a:xfrm>
        </p:spPr>
        <p:txBody>
          <a:bodyPr/>
          <a:lstStyle/>
          <a:p>
            <a:pPr eaLnBrk="1" hangingPunct="1">
              <a:lnSpc>
                <a:spcPct val="115000"/>
              </a:lnSpc>
              <a:spcBef>
                <a:spcPct val="0"/>
              </a:spcBef>
              <a:buClr>
                <a:srgbClr val="000000"/>
              </a:buClr>
              <a:buFont typeface="Open Sans" charset="0"/>
              <a:buNone/>
            </a:pPr>
            <a:r>
              <a:rPr lang="ja-JP" smtClean="0">
                <a:latin typeface="HiraMinPro-W3"/>
                <a:ea typeface="HiraMinPro-W3"/>
                <a:cs typeface="HiraMinPro-W3"/>
                <a:sym typeface="HiraMinPro-W3"/>
              </a:rPr>
              <a:t>各販売店様の独自販促資料としての「これからの街」を制作させて頂きます。</a:t>
            </a:r>
            <a:br>
              <a:rPr lang="ja-JP" smtClean="0">
                <a:latin typeface="HiraMinPro-W3"/>
                <a:ea typeface="HiraMinPro-W3"/>
                <a:cs typeface="HiraMinPro-W3"/>
                <a:sym typeface="HiraMinPro-W3"/>
              </a:rPr>
            </a:br>
            <a:endParaRPr lang="ja-JP" smtClean="0">
              <a:latin typeface="HiraMinPro-W3"/>
              <a:ea typeface="HiraMinPro-W3"/>
              <a:cs typeface="HiraMinPro-W3"/>
              <a:sym typeface="HiraMinPro-W3"/>
            </a:endParaRPr>
          </a:p>
          <a:p>
            <a:pPr eaLnBrk="1" hangingPunct="1">
              <a:lnSpc>
                <a:spcPct val="115000"/>
              </a:lnSpc>
              <a:spcBef>
                <a:spcPct val="0"/>
              </a:spcBef>
              <a:buClr>
                <a:srgbClr val="000000"/>
              </a:buClr>
              <a:buSzPct val="79000"/>
              <a:buFontTx/>
              <a:buNone/>
            </a:pPr>
            <a:r>
              <a:rPr lang="ja-JP" smtClean="0">
                <a:latin typeface="HiraMinPro-W3"/>
                <a:ea typeface="HiraMinPro-W3"/>
                <a:cs typeface="HiraMinPro-W3"/>
                <a:sym typeface="HiraMinPro-W3"/>
              </a:rPr>
              <a:t>あらかじめ弊社にて用意した製品シリーズの特徴を裏面に入れ、販売店様の各地域での同シリーズの納入実績を販売店様の希望に基づき表面に取り上げます。</a:t>
            </a:r>
          </a:p>
          <a:p>
            <a:pPr eaLnBrk="1" hangingPunct="1">
              <a:lnSpc>
                <a:spcPct val="115000"/>
              </a:lnSpc>
              <a:spcBef>
                <a:spcPct val="0"/>
              </a:spcBef>
              <a:buClr>
                <a:srgbClr val="000000"/>
              </a:buClr>
              <a:buSzPct val="79000"/>
              <a:buFontTx/>
              <a:buNone/>
            </a:pPr>
            <a:r>
              <a:rPr lang="ja-JP" smtClean="0">
                <a:latin typeface="HiraMinPro-W3"/>
                <a:ea typeface="HiraMinPro-W3"/>
                <a:cs typeface="HiraMinPro-W3"/>
                <a:sym typeface="HiraMinPro-W3"/>
              </a:rPr>
              <a:t>定形フォームにて、画像と物件情報、箇条書きでのコメントをいただけましたら、弊社にてヒアリングをさせていただき、構成し印刷を行い、販売店様が配布できるリーフレットとしてお渡しいたします。</a:t>
            </a:r>
          </a:p>
          <a:p>
            <a:pPr eaLnBrk="1" hangingPunct="1">
              <a:lnSpc>
                <a:spcPct val="115000"/>
              </a:lnSpc>
              <a:spcBef>
                <a:spcPct val="0"/>
              </a:spcBef>
              <a:buClr>
                <a:srgbClr val="000000"/>
              </a:buClr>
              <a:buSzPct val="79000"/>
              <a:buFontTx/>
              <a:buNone/>
            </a:pPr>
            <a:r>
              <a:rPr lang="ja-JP" smtClean="0">
                <a:latin typeface="HiraMinPro-W3"/>
                <a:ea typeface="HiraMinPro-W3"/>
                <a:cs typeface="HiraMinPro-W3"/>
                <a:sym typeface="HiraMinPro-W3"/>
              </a:rPr>
              <a:t>印刷部数につきましては、</a:t>
            </a:r>
            <a:r>
              <a:rPr lang="ja-JP" altLang="ja-JP" smtClean="0">
                <a:latin typeface="HiraMinPro-W3"/>
                <a:ea typeface="HiraMinPro-W3"/>
                <a:cs typeface="HiraMinPro-W3"/>
                <a:sym typeface="HiraMinPro-W3"/>
              </a:rPr>
              <a:t>100</a:t>
            </a:r>
            <a:r>
              <a:rPr lang="ja-JP" smtClean="0">
                <a:latin typeface="HiraMinPro-W3"/>
                <a:ea typeface="HiraMinPro-W3"/>
                <a:cs typeface="HiraMinPro-W3"/>
                <a:sym typeface="HiraMinPro-W3"/>
              </a:rPr>
              <a:t>・</a:t>
            </a:r>
            <a:r>
              <a:rPr lang="ja-JP" altLang="ja-JP" smtClean="0">
                <a:latin typeface="HiraMinPro-W3"/>
                <a:ea typeface="HiraMinPro-W3"/>
                <a:cs typeface="HiraMinPro-W3"/>
                <a:sym typeface="HiraMinPro-W3"/>
              </a:rPr>
              <a:t>200</a:t>
            </a:r>
            <a:r>
              <a:rPr lang="ja-JP" smtClean="0">
                <a:latin typeface="HiraMinPro-W3"/>
                <a:ea typeface="HiraMinPro-W3"/>
                <a:cs typeface="HiraMinPro-W3"/>
                <a:sym typeface="HiraMinPro-W3"/>
              </a:rPr>
              <a:t>・</a:t>
            </a:r>
            <a:r>
              <a:rPr lang="ja-JP" altLang="ja-JP" smtClean="0">
                <a:latin typeface="HiraMinPro-W3"/>
                <a:ea typeface="HiraMinPro-W3"/>
                <a:cs typeface="HiraMinPro-W3"/>
                <a:sym typeface="HiraMinPro-W3"/>
              </a:rPr>
              <a:t>300</a:t>
            </a:r>
            <a:r>
              <a:rPr lang="ja-JP" smtClean="0">
                <a:latin typeface="HiraMinPro-W3"/>
                <a:ea typeface="HiraMinPro-W3"/>
                <a:cs typeface="HiraMinPro-W3"/>
                <a:sym typeface="HiraMinPro-W3"/>
              </a:rPr>
              <a:t>部からご選択ください。</a:t>
            </a:r>
          </a:p>
          <a:p>
            <a:pPr eaLnBrk="1" hangingPunct="1">
              <a:lnSpc>
                <a:spcPct val="115000"/>
              </a:lnSpc>
              <a:spcBef>
                <a:spcPct val="0"/>
              </a:spcBef>
              <a:buClr>
                <a:srgbClr val="000000"/>
              </a:buClr>
              <a:buSzPct val="79000"/>
              <a:buFontTx/>
              <a:buNone/>
            </a:pPr>
            <a:endParaRPr lang="ja-JP" altLang="en-US" smtClean="0">
              <a:latin typeface="HiraMinPro-W3"/>
              <a:ea typeface="HiraMinPro-W3"/>
              <a:cs typeface="HiraMinPro-W3"/>
              <a:sym typeface="HiraMinPro-W3"/>
            </a:endParaRPr>
          </a:p>
          <a:p>
            <a:pPr eaLnBrk="1" hangingPunct="1">
              <a:lnSpc>
                <a:spcPct val="115000"/>
              </a:lnSpc>
              <a:spcBef>
                <a:spcPct val="0"/>
              </a:spcBef>
              <a:buClr>
                <a:srgbClr val="000000"/>
              </a:buClr>
              <a:buFont typeface="Open Sans" charset="0"/>
              <a:buNone/>
            </a:pPr>
            <a:r>
              <a:rPr lang="ja-JP" smtClean="0">
                <a:latin typeface="HiraMinPro-W3"/>
                <a:ea typeface="HiraMinPro-W3"/>
                <a:cs typeface="HiraMinPro-W3"/>
                <a:sym typeface="HiraMinPro-W3"/>
              </a:rPr>
              <a:t>この「これからの街」は、販売店様の情報も記載させていただきます。各地域でのブランディングの一助として利用いただき、組込活動促進に繋げて頂けましたら幸いです。</a:t>
            </a:r>
          </a:p>
          <a:p>
            <a:pPr eaLnBrk="1" hangingPunct="1">
              <a:lnSpc>
                <a:spcPct val="115000"/>
              </a:lnSpc>
              <a:spcBef>
                <a:spcPct val="0"/>
              </a:spcBef>
              <a:buClr>
                <a:srgbClr val="000000"/>
              </a:buClr>
              <a:buSzPct val="79000"/>
              <a:buFontTx/>
              <a:buNone/>
            </a:pPr>
            <a:endParaRPr lang="ja-JP" altLang="en-US" smtClean="0">
              <a:latin typeface="HiraMinPro-W3"/>
              <a:ea typeface="HiraMinPro-W3"/>
              <a:cs typeface="HiraMinPro-W3"/>
              <a:sym typeface="HiraMinPro-W3"/>
            </a:endParaRPr>
          </a:p>
          <a:p>
            <a:pPr eaLnBrk="1" hangingPunct="1">
              <a:lnSpc>
                <a:spcPct val="115000"/>
              </a:lnSpc>
              <a:spcBef>
                <a:spcPct val="0"/>
              </a:spcBef>
              <a:buClr>
                <a:srgbClr val="000000"/>
              </a:buClr>
              <a:buFont typeface="Open Sans" charset="0"/>
              <a:buNone/>
            </a:pPr>
            <a:r>
              <a:rPr lang="ja-JP" smtClean="0">
                <a:latin typeface="HiraMinPro-W3"/>
                <a:ea typeface="HiraMinPro-W3"/>
                <a:cs typeface="HiraMinPro-W3"/>
                <a:sym typeface="HiraMinPro-W3"/>
              </a:rPr>
              <a:t>受付開始時期は</a:t>
            </a:r>
            <a:r>
              <a:rPr lang="ja-JP" altLang="ja-JP" smtClean="0">
                <a:latin typeface="HiraMinPro-W3"/>
                <a:ea typeface="HiraMinPro-W3"/>
                <a:cs typeface="HiraMinPro-W3"/>
                <a:sym typeface="HiraMinPro-W3"/>
              </a:rPr>
              <a:t>9</a:t>
            </a:r>
            <a:r>
              <a:rPr lang="ja-JP" smtClean="0">
                <a:latin typeface="HiraMinPro-W3"/>
                <a:ea typeface="HiraMinPro-W3"/>
                <a:cs typeface="HiraMinPro-W3"/>
                <a:sym typeface="HiraMinPro-W3"/>
              </a:rPr>
              <a:t>月初旬を予定しています。製品シリーズとしてはベンチ系</a:t>
            </a:r>
            <a:r>
              <a:rPr lang="ja-JP" altLang="ja-JP" smtClean="0">
                <a:latin typeface="HiraMinPro-W3"/>
                <a:ea typeface="HiraMinPro-W3"/>
                <a:cs typeface="HiraMinPro-W3"/>
                <a:sym typeface="HiraMinPro-W3"/>
              </a:rPr>
              <a:t>8</a:t>
            </a:r>
            <a:r>
              <a:rPr lang="ja-JP" smtClean="0">
                <a:latin typeface="HiraMinPro-W3"/>
                <a:ea typeface="HiraMinPro-W3"/>
                <a:cs typeface="HiraMinPro-W3"/>
                <a:sym typeface="HiraMinPro-W3"/>
              </a:rPr>
              <a:t>シリーズから始め、順次充実させてまいります。</a:t>
            </a:r>
          </a:p>
          <a:p>
            <a:pPr eaLnBrk="1" hangingPunct="1">
              <a:lnSpc>
                <a:spcPct val="115000"/>
              </a:lnSpc>
              <a:spcBef>
                <a:spcPct val="0"/>
              </a:spcBef>
              <a:buClr>
                <a:srgbClr val="000000"/>
              </a:buClr>
              <a:buFont typeface="Open Sans" charset="0"/>
              <a:buNone/>
            </a:pPr>
            <a:r>
              <a:rPr lang="ja-JP" smtClean="0">
                <a:latin typeface="HiraMinPro-W3"/>
                <a:ea typeface="HiraMinPro-W3"/>
                <a:cs typeface="HiraMinPro-W3"/>
                <a:sym typeface="HiraMinPro-W3"/>
              </a:rPr>
              <a:t>確実な運営を継続する為に、</a:t>
            </a:r>
            <a:r>
              <a:rPr lang="ja-JP" u="sng" smtClean="0">
                <a:latin typeface="HiraMinPro-W3"/>
                <a:ea typeface="HiraMinPro-W3"/>
                <a:cs typeface="HiraMinPro-W3"/>
                <a:sym typeface="HiraMinPro-W3"/>
              </a:rPr>
              <a:t>当面は各社さま月</a:t>
            </a:r>
            <a:r>
              <a:rPr lang="ja-JP" altLang="ja-JP" u="sng" smtClean="0">
                <a:latin typeface="HiraMinPro-W3"/>
                <a:ea typeface="HiraMinPro-W3"/>
                <a:cs typeface="HiraMinPro-W3"/>
                <a:sym typeface="HiraMinPro-W3"/>
              </a:rPr>
              <a:t>2</a:t>
            </a:r>
            <a:r>
              <a:rPr lang="ja-JP" u="sng" smtClean="0">
                <a:latin typeface="HiraMinPro-W3"/>
                <a:ea typeface="HiraMinPro-W3"/>
                <a:cs typeface="HiraMinPro-W3"/>
                <a:sym typeface="HiraMinPro-W3"/>
              </a:rPr>
              <a:t>回を上限として制作させていただきます</a:t>
            </a:r>
            <a:r>
              <a:rPr lang="ja-JP" smtClean="0">
                <a:latin typeface="HiraMinPro-W3"/>
                <a:ea typeface="HiraMinPro-W3"/>
                <a:cs typeface="HiraMinPro-W3"/>
                <a:sym typeface="HiraMinPro-W3"/>
              </a:rPr>
              <a:t>。</a:t>
            </a:r>
          </a:p>
          <a:p>
            <a:pPr eaLnBrk="1" hangingPunct="1">
              <a:lnSpc>
                <a:spcPct val="115000"/>
              </a:lnSpc>
              <a:spcBef>
                <a:spcPct val="0"/>
              </a:spcBef>
              <a:buClr>
                <a:srgbClr val="000000"/>
              </a:buClr>
              <a:buSzPct val="79000"/>
              <a:buFontTx/>
              <a:buNone/>
            </a:pPr>
            <a:r>
              <a:rPr lang="ja-JP" smtClean="0">
                <a:latin typeface="HiraMinPro-W3"/>
                <a:ea typeface="HiraMinPro-W3"/>
                <a:cs typeface="HiraMinPro-W3"/>
                <a:sym typeface="HiraMinPro-W3"/>
              </a:rPr>
              <a:t>積極的なご活用をお願い申し上げます。</a:t>
            </a:r>
          </a:p>
          <a:p>
            <a:pPr eaLnBrk="1" hangingPunct="1">
              <a:lnSpc>
                <a:spcPct val="115000"/>
              </a:lnSpc>
              <a:spcBef>
                <a:spcPct val="0"/>
              </a:spcBef>
              <a:spcAft>
                <a:spcPts val="1600"/>
              </a:spcAft>
              <a:buClr>
                <a:srgbClr val="000000"/>
              </a:buClr>
              <a:buFont typeface="Open Sans" charset="0"/>
              <a:buNone/>
            </a:pPr>
            <a:endParaRPr lang="ja-JP" altLang="en-US" smtClean="0">
              <a:latin typeface="Open Sans" charset="0"/>
              <a:ea typeface="ＭＳ Ｐゴシック" charset="-128"/>
              <a:sym typeface="Open Sans"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74"/>
          <p:cNvSpPr txBox="1">
            <a:spLocks noGrp="1"/>
          </p:cNvSpPr>
          <p:nvPr>
            <p:ph type="title"/>
          </p:nvPr>
        </p:nvSpPr>
        <p:spPr>
          <a:xfrm>
            <a:off x="82550" y="-7938"/>
            <a:ext cx="3509963" cy="485776"/>
          </a:xfrm>
        </p:spPr>
        <p:txBody>
          <a:bodyPr anchor="t"/>
          <a:lstStyle/>
          <a:p>
            <a:pPr eaLnBrk="1" hangingPunct="1">
              <a:spcBef>
                <a:spcPct val="0"/>
              </a:spcBef>
              <a:buClr>
                <a:srgbClr val="000000"/>
              </a:buClr>
              <a:buFont typeface="Economica" charset="0"/>
              <a:buNone/>
            </a:pPr>
            <a:r>
              <a:rPr lang="ja-JP" altLang="ja-JP" sz="2400" smtClean="0">
                <a:latin typeface="HiraMinPro-W3"/>
                <a:ea typeface="HiraMinPro-W3"/>
                <a:cs typeface="HiraMinPro-W3"/>
                <a:sym typeface="HiraMinPro-W3"/>
              </a:rPr>
              <a:t>2</a:t>
            </a:r>
            <a:r>
              <a:rPr lang="ja-JP" sz="2400" smtClean="0">
                <a:latin typeface="HiraMinPro-W3"/>
                <a:ea typeface="HiraMinPro-W3"/>
                <a:cs typeface="HiraMinPro-W3"/>
                <a:sym typeface="HiraMinPro-W3"/>
              </a:rPr>
              <a:t>、制作フロー</a:t>
            </a:r>
          </a:p>
        </p:txBody>
      </p:sp>
      <p:sp>
        <p:nvSpPr>
          <p:cNvPr id="18434" name="Shape 75"/>
          <p:cNvSpPr>
            <a:spLocks noChangeArrowheads="1"/>
          </p:cNvSpPr>
          <p:nvPr/>
        </p:nvSpPr>
        <p:spPr bwMode="auto">
          <a:xfrm>
            <a:off x="101600" y="931863"/>
            <a:ext cx="8875713" cy="1398587"/>
          </a:xfrm>
          <a:prstGeom prst="rect">
            <a:avLst/>
          </a:prstGeom>
          <a:solidFill>
            <a:srgbClr val="D9EAD3"/>
          </a:solidFill>
          <a:ln w="9525">
            <a:solidFill>
              <a:schemeClr val="bg2"/>
            </a:solidFill>
            <a:round/>
            <a:headEnd/>
            <a:tailEnd/>
          </a:ln>
        </p:spPr>
        <p:txBody>
          <a:bodyPr lIns="91425" tIns="91425" rIns="91425" bIns="91425" anchor="ctr"/>
          <a:lstStyle/>
          <a:p>
            <a:endParaRPr lang="ja-JP" altLang="en-US"/>
          </a:p>
        </p:txBody>
      </p:sp>
      <p:sp>
        <p:nvSpPr>
          <p:cNvPr id="18435" name="Shape 76"/>
          <p:cNvSpPr>
            <a:spLocks noChangeArrowheads="1"/>
          </p:cNvSpPr>
          <p:nvPr/>
        </p:nvSpPr>
        <p:spPr bwMode="auto">
          <a:xfrm>
            <a:off x="101600" y="2330450"/>
            <a:ext cx="8875713" cy="1293813"/>
          </a:xfrm>
          <a:prstGeom prst="rect">
            <a:avLst/>
          </a:prstGeom>
          <a:solidFill>
            <a:srgbClr val="FFF2CC"/>
          </a:solidFill>
          <a:ln w="9525">
            <a:solidFill>
              <a:schemeClr val="bg2"/>
            </a:solidFill>
            <a:round/>
            <a:headEnd/>
            <a:tailEnd/>
          </a:ln>
        </p:spPr>
        <p:txBody>
          <a:bodyPr lIns="91425" tIns="91425" rIns="91425" bIns="91425" anchor="ctr"/>
          <a:lstStyle/>
          <a:p>
            <a:endParaRPr lang="ja-JP" altLang="en-US"/>
          </a:p>
        </p:txBody>
      </p:sp>
      <p:sp>
        <p:nvSpPr>
          <p:cNvPr id="18436" name="Shape 77"/>
          <p:cNvSpPr>
            <a:spLocks noChangeArrowheads="1"/>
          </p:cNvSpPr>
          <p:nvPr/>
        </p:nvSpPr>
        <p:spPr bwMode="auto">
          <a:xfrm>
            <a:off x="101600" y="3624263"/>
            <a:ext cx="8875713" cy="1398587"/>
          </a:xfrm>
          <a:prstGeom prst="rect">
            <a:avLst/>
          </a:prstGeom>
          <a:solidFill>
            <a:srgbClr val="CFE2F3"/>
          </a:solidFill>
          <a:ln w="9525">
            <a:solidFill>
              <a:schemeClr val="bg2"/>
            </a:solidFill>
            <a:round/>
            <a:headEnd/>
            <a:tailEnd/>
          </a:ln>
        </p:spPr>
        <p:txBody>
          <a:bodyPr lIns="91425" tIns="91425" rIns="91425" bIns="91425" anchor="ctr"/>
          <a:lstStyle/>
          <a:p>
            <a:endParaRPr lang="ja-JP" altLang="en-US"/>
          </a:p>
        </p:txBody>
      </p:sp>
      <p:cxnSp>
        <p:nvCxnSpPr>
          <p:cNvPr id="18437" name="Shape 78"/>
          <p:cNvCxnSpPr>
            <a:cxnSpLocks noChangeShapeType="1"/>
          </p:cNvCxnSpPr>
          <p:nvPr/>
        </p:nvCxnSpPr>
        <p:spPr bwMode="auto">
          <a:xfrm>
            <a:off x="661988" y="947738"/>
            <a:ext cx="0" cy="4068762"/>
          </a:xfrm>
          <a:prstGeom prst="straightConnector1">
            <a:avLst/>
          </a:prstGeom>
          <a:noFill/>
          <a:ln w="9525">
            <a:solidFill>
              <a:schemeClr val="bg2"/>
            </a:solidFill>
            <a:round/>
            <a:headEnd type="none" w="lg" len="lg"/>
            <a:tailEnd type="none" w="lg" len="lg"/>
          </a:ln>
        </p:spPr>
      </p:cxnSp>
      <p:sp>
        <p:nvSpPr>
          <p:cNvPr id="18438" name="Shape 79"/>
          <p:cNvSpPr txBox="1">
            <a:spLocks noChangeArrowheads="1"/>
          </p:cNvSpPr>
          <p:nvPr/>
        </p:nvSpPr>
        <p:spPr bwMode="auto">
          <a:xfrm>
            <a:off x="177800" y="1163638"/>
            <a:ext cx="361950" cy="1042987"/>
          </a:xfrm>
          <a:prstGeom prst="rect">
            <a:avLst/>
          </a:prstGeom>
          <a:noFill/>
          <a:ln w="9525">
            <a:noFill/>
            <a:miter lim="800000"/>
            <a:headEnd/>
            <a:tailEnd/>
          </a:ln>
        </p:spPr>
        <p:txBody>
          <a:bodyPr lIns="91425" tIns="91425" rIns="91425" bIns="91425" anchor="ctr"/>
          <a:lstStyle/>
          <a:p>
            <a:pPr algn="ctr"/>
            <a:r>
              <a:rPr lang="ja-JP"/>
              <a:t>販売店様</a:t>
            </a:r>
          </a:p>
        </p:txBody>
      </p:sp>
      <p:sp>
        <p:nvSpPr>
          <p:cNvPr id="18439" name="Shape 80"/>
          <p:cNvSpPr txBox="1">
            <a:spLocks noChangeArrowheads="1"/>
          </p:cNvSpPr>
          <p:nvPr/>
        </p:nvSpPr>
        <p:spPr bwMode="auto">
          <a:xfrm>
            <a:off x="177800" y="2382838"/>
            <a:ext cx="361950" cy="1120775"/>
          </a:xfrm>
          <a:prstGeom prst="rect">
            <a:avLst/>
          </a:prstGeom>
          <a:noFill/>
          <a:ln w="9525">
            <a:noFill/>
            <a:miter lim="800000"/>
            <a:headEnd/>
            <a:tailEnd/>
          </a:ln>
        </p:spPr>
        <p:txBody>
          <a:bodyPr lIns="91425" tIns="91425" rIns="91425" bIns="91425" anchor="ctr"/>
          <a:lstStyle/>
          <a:p>
            <a:r>
              <a:rPr lang="ja-JP"/>
              <a:t>支店営業所</a:t>
            </a:r>
          </a:p>
        </p:txBody>
      </p:sp>
      <p:sp>
        <p:nvSpPr>
          <p:cNvPr id="18440" name="Shape 81"/>
          <p:cNvSpPr txBox="1">
            <a:spLocks noChangeArrowheads="1"/>
          </p:cNvSpPr>
          <p:nvPr/>
        </p:nvSpPr>
        <p:spPr bwMode="auto">
          <a:xfrm>
            <a:off x="177800" y="3754438"/>
            <a:ext cx="361950" cy="1120775"/>
          </a:xfrm>
          <a:prstGeom prst="rect">
            <a:avLst/>
          </a:prstGeom>
          <a:noFill/>
          <a:ln w="9525">
            <a:noFill/>
            <a:miter lim="800000"/>
            <a:headEnd/>
            <a:tailEnd/>
          </a:ln>
        </p:spPr>
        <p:txBody>
          <a:bodyPr lIns="91425" tIns="91425" rIns="91425" bIns="91425" anchor="ctr"/>
          <a:lstStyle/>
          <a:p>
            <a:r>
              <a:rPr lang="ja-JP"/>
              <a:t>代理店部</a:t>
            </a:r>
          </a:p>
        </p:txBody>
      </p:sp>
      <p:sp>
        <p:nvSpPr>
          <p:cNvPr id="18441" name="Shape 82"/>
          <p:cNvSpPr>
            <a:spLocks noChangeArrowheads="1"/>
          </p:cNvSpPr>
          <p:nvPr/>
        </p:nvSpPr>
        <p:spPr bwMode="auto">
          <a:xfrm>
            <a:off x="738188" y="1138238"/>
            <a:ext cx="1258887" cy="947737"/>
          </a:xfrm>
          <a:prstGeom prst="flowChartDocument">
            <a:avLst/>
          </a:prstGeom>
          <a:noFill/>
          <a:ln w="9525">
            <a:solidFill>
              <a:srgbClr val="666666"/>
            </a:solidFill>
            <a:round/>
            <a:headEnd/>
            <a:tailEnd/>
          </a:ln>
        </p:spPr>
        <p:txBody>
          <a:bodyPr lIns="91425" tIns="91425" rIns="91425" bIns="91425" anchor="ctr"/>
          <a:lstStyle/>
          <a:p>
            <a:pPr algn="ctr"/>
            <a:r>
              <a:rPr lang="ja-JP" sz="1100"/>
              <a:t>必要事項と写真を添えて支店･営業所に依頼</a:t>
            </a:r>
          </a:p>
          <a:p>
            <a:pPr algn="ctr"/>
            <a:r>
              <a:rPr lang="ja-JP" altLang="ja-JP" sz="1000"/>
              <a:t>(</a:t>
            </a:r>
            <a:r>
              <a:rPr lang="ja-JP" sz="1000"/>
              <a:t>ﾒｰﾙ･</a:t>
            </a:r>
            <a:r>
              <a:rPr lang="ja-JP" altLang="ja-JP" sz="1000"/>
              <a:t>FAX)</a:t>
            </a:r>
          </a:p>
        </p:txBody>
      </p:sp>
      <p:sp>
        <p:nvSpPr>
          <p:cNvPr id="18442" name="Shape 83"/>
          <p:cNvSpPr>
            <a:spLocks noChangeArrowheads="1"/>
          </p:cNvSpPr>
          <p:nvPr/>
        </p:nvSpPr>
        <p:spPr bwMode="auto">
          <a:xfrm>
            <a:off x="1728788" y="2554288"/>
            <a:ext cx="1093787" cy="846137"/>
          </a:xfrm>
          <a:prstGeom prst="flowChartDocument">
            <a:avLst/>
          </a:prstGeom>
          <a:noFill/>
          <a:ln w="9525">
            <a:solidFill>
              <a:srgbClr val="666666"/>
            </a:solidFill>
            <a:round/>
            <a:headEnd/>
            <a:tailEnd/>
          </a:ln>
        </p:spPr>
        <p:txBody>
          <a:bodyPr lIns="91425" tIns="91425" rIns="91425" bIns="91425" anchor="ctr"/>
          <a:lstStyle/>
          <a:p>
            <a:pPr algn="ctr"/>
            <a:r>
              <a:rPr lang="ja-JP" sz="1200"/>
              <a:t>代理店部に制作指示</a:t>
            </a:r>
          </a:p>
        </p:txBody>
      </p:sp>
      <p:sp>
        <p:nvSpPr>
          <p:cNvPr id="18443" name="Shape 84"/>
          <p:cNvSpPr>
            <a:spLocks noChangeArrowheads="1"/>
          </p:cNvSpPr>
          <p:nvPr/>
        </p:nvSpPr>
        <p:spPr bwMode="auto">
          <a:xfrm>
            <a:off x="2771775" y="4110038"/>
            <a:ext cx="1652588" cy="595312"/>
          </a:xfrm>
          <a:prstGeom prst="rect">
            <a:avLst/>
          </a:prstGeom>
          <a:noFill/>
          <a:ln w="9525">
            <a:solidFill>
              <a:srgbClr val="666666"/>
            </a:solidFill>
            <a:round/>
            <a:headEnd/>
            <a:tailEnd/>
          </a:ln>
        </p:spPr>
        <p:txBody>
          <a:bodyPr lIns="91425" tIns="91425" rIns="91425" bIns="91425" anchor="ctr"/>
          <a:lstStyle/>
          <a:p>
            <a:pPr algn="ctr"/>
            <a:r>
              <a:rPr lang="ja-JP" sz="1200"/>
              <a:t>販売店様にヒアリングし、原稿作成</a:t>
            </a:r>
          </a:p>
        </p:txBody>
      </p:sp>
      <p:cxnSp>
        <p:nvCxnSpPr>
          <p:cNvPr id="18444" name="Shape 85"/>
          <p:cNvCxnSpPr>
            <a:cxnSpLocks noChangeShapeType="1"/>
            <a:stCxn id="18442" idx="2"/>
            <a:endCxn id="18443" idx="1"/>
          </p:cNvCxnSpPr>
          <p:nvPr/>
        </p:nvCxnSpPr>
        <p:spPr bwMode="auto">
          <a:xfrm rot="16200000" flipH="1">
            <a:off x="1991519" y="3626644"/>
            <a:ext cx="1063625" cy="496887"/>
          </a:xfrm>
          <a:prstGeom prst="bentConnector2">
            <a:avLst/>
          </a:prstGeom>
          <a:noFill/>
          <a:ln w="9525">
            <a:solidFill>
              <a:srgbClr val="666666"/>
            </a:solidFill>
            <a:round/>
            <a:headEnd type="none" w="lg" len="lg"/>
            <a:tailEnd type="triangle" w="lg" len="lg"/>
          </a:ln>
        </p:spPr>
      </p:cxnSp>
      <p:sp>
        <p:nvSpPr>
          <p:cNvPr id="18445" name="Shape 86"/>
          <p:cNvSpPr>
            <a:spLocks noChangeArrowheads="1"/>
          </p:cNvSpPr>
          <p:nvPr/>
        </p:nvSpPr>
        <p:spPr bwMode="auto">
          <a:xfrm>
            <a:off x="2695575" y="1249363"/>
            <a:ext cx="1654175" cy="593725"/>
          </a:xfrm>
          <a:prstGeom prst="rect">
            <a:avLst/>
          </a:prstGeom>
          <a:noFill/>
          <a:ln w="9525">
            <a:solidFill>
              <a:srgbClr val="666666"/>
            </a:solidFill>
            <a:round/>
            <a:headEnd/>
            <a:tailEnd/>
          </a:ln>
        </p:spPr>
        <p:txBody>
          <a:bodyPr lIns="91425" tIns="91425" rIns="91425" bIns="91425" anchor="ctr"/>
          <a:lstStyle/>
          <a:p>
            <a:pPr algn="ctr"/>
            <a:r>
              <a:rPr lang="ja-JP" sz="1200"/>
              <a:t>最終原稿確認</a:t>
            </a:r>
          </a:p>
        </p:txBody>
      </p:sp>
      <p:cxnSp>
        <p:nvCxnSpPr>
          <p:cNvPr id="18446" name="Shape 87"/>
          <p:cNvCxnSpPr>
            <a:cxnSpLocks noChangeShapeType="1"/>
          </p:cNvCxnSpPr>
          <p:nvPr/>
        </p:nvCxnSpPr>
        <p:spPr bwMode="auto">
          <a:xfrm>
            <a:off x="3500438" y="1843088"/>
            <a:ext cx="0" cy="2266950"/>
          </a:xfrm>
          <a:prstGeom prst="straightConnector1">
            <a:avLst/>
          </a:prstGeom>
          <a:noFill/>
          <a:ln w="9525">
            <a:solidFill>
              <a:srgbClr val="666666"/>
            </a:solidFill>
            <a:round/>
            <a:headEnd type="triangle" w="lg" len="lg"/>
            <a:tailEnd type="none" w="lg" len="lg"/>
          </a:ln>
        </p:spPr>
      </p:cxnSp>
      <p:cxnSp>
        <p:nvCxnSpPr>
          <p:cNvPr id="18447" name="Shape 88"/>
          <p:cNvCxnSpPr>
            <a:cxnSpLocks noChangeShapeType="1"/>
          </p:cNvCxnSpPr>
          <p:nvPr/>
        </p:nvCxnSpPr>
        <p:spPr bwMode="auto">
          <a:xfrm>
            <a:off x="3652838" y="1843088"/>
            <a:ext cx="0" cy="2266950"/>
          </a:xfrm>
          <a:prstGeom prst="straightConnector1">
            <a:avLst/>
          </a:prstGeom>
          <a:noFill/>
          <a:ln w="9525">
            <a:solidFill>
              <a:srgbClr val="666666"/>
            </a:solidFill>
            <a:round/>
            <a:headEnd type="none" w="lg" len="lg"/>
            <a:tailEnd type="triangle" w="lg" len="lg"/>
          </a:ln>
        </p:spPr>
      </p:cxnSp>
      <p:sp>
        <p:nvSpPr>
          <p:cNvPr id="18448" name="Shape 89"/>
          <p:cNvSpPr>
            <a:spLocks noChangeArrowheads="1"/>
          </p:cNvSpPr>
          <p:nvPr/>
        </p:nvSpPr>
        <p:spPr bwMode="auto">
          <a:xfrm>
            <a:off x="5100638" y="3984625"/>
            <a:ext cx="1093787" cy="846138"/>
          </a:xfrm>
          <a:prstGeom prst="flowChartDocument">
            <a:avLst/>
          </a:prstGeom>
          <a:noFill/>
          <a:ln w="9525">
            <a:solidFill>
              <a:srgbClr val="666666"/>
            </a:solidFill>
            <a:round/>
            <a:headEnd/>
            <a:tailEnd/>
          </a:ln>
        </p:spPr>
        <p:txBody>
          <a:bodyPr lIns="91425" tIns="91425" rIns="91425" bIns="91425" anchor="ctr"/>
          <a:lstStyle/>
          <a:p>
            <a:pPr algn="ctr"/>
            <a:r>
              <a:rPr lang="ja-JP" sz="1200"/>
              <a:t>印刷業者へ手配</a:t>
            </a:r>
          </a:p>
        </p:txBody>
      </p:sp>
      <p:cxnSp>
        <p:nvCxnSpPr>
          <p:cNvPr id="18449" name="Shape 90"/>
          <p:cNvCxnSpPr>
            <a:cxnSpLocks noChangeShapeType="1"/>
            <a:stCxn id="18443" idx="3"/>
            <a:endCxn id="18448" idx="1"/>
          </p:cNvCxnSpPr>
          <p:nvPr/>
        </p:nvCxnSpPr>
        <p:spPr bwMode="auto">
          <a:xfrm>
            <a:off x="4424363" y="4406900"/>
            <a:ext cx="676275" cy="0"/>
          </a:xfrm>
          <a:prstGeom prst="straightConnector1">
            <a:avLst/>
          </a:prstGeom>
          <a:noFill/>
          <a:ln w="9525">
            <a:solidFill>
              <a:srgbClr val="666666"/>
            </a:solidFill>
            <a:round/>
            <a:headEnd type="none" w="lg" len="lg"/>
            <a:tailEnd type="triangle" w="lg" len="lg"/>
          </a:ln>
        </p:spPr>
      </p:cxnSp>
      <p:sp>
        <p:nvSpPr>
          <p:cNvPr id="18450" name="Shape 91"/>
          <p:cNvSpPr>
            <a:spLocks noChangeArrowheads="1"/>
          </p:cNvSpPr>
          <p:nvPr/>
        </p:nvSpPr>
        <p:spPr bwMode="auto">
          <a:xfrm>
            <a:off x="7462838" y="2536825"/>
            <a:ext cx="1093787" cy="846138"/>
          </a:xfrm>
          <a:prstGeom prst="flowChartDocument">
            <a:avLst/>
          </a:prstGeom>
          <a:noFill/>
          <a:ln w="9525">
            <a:solidFill>
              <a:srgbClr val="666666"/>
            </a:solidFill>
            <a:round/>
            <a:headEnd/>
            <a:tailEnd/>
          </a:ln>
        </p:spPr>
        <p:txBody>
          <a:bodyPr lIns="91425" tIns="91425" rIns="91425" bIns="91425" anchor="ctr"/>
          <a:lstStyle/>
          <a:p>
            <a:pPr algn="ctr"/>
            <a:r>
              <a:rPr lang="ja-JP" altLang="ja-JP" sz="1200"/>
              <a:t>(</a:t>
            </a:r>
            <a:r>
              <a:rPr lang="ja-JP" sz="1200"/>
              <a:t>控え</a:t>
            </a:r>
            <a:r>
              <a:rPr lang="ja-JP" altLang="ja-JP" sz="1200"/>
              <a:t>)</a:t>
            </a:r>
          </a:p>
        </p:txBody>
      </p:sp>
      <p:sp>
        <p:nvSpPr>
          <p:cNvPr id="18451" name="Shape 92"/>
          <p:cNvSpPr>
            <a:spLocks noChangeArrowheads="1"/>
          </p:cNvSpPr>
          <p:nvPr/>
        </p:nvSpPr>
        <p:spPr bwMode="auto">
          <a:xfrm>
            <a:off x="7462838" y="1241425"/>
            <a:ext cx="1093787" cy="846138"/>
          </a:xfrm>
          <a:prstGeom prst="flowChartDocument">
            <a:avLst/>
          </a:prstGeom>
          <a:noFill/>
          <a:ln w="9525">
            <a:solidFill>
              <a:srgbClr val="666666"/>
            </a:solidFill>
            <a:round/>
            <a:headEnd/>
            <a:tailEnd/>
          </a:ln>
        </p:spPr>
        <p:txBody>
          <a:bodyPr lIns="91425" tIns="91425" rIns="91425" bIns="91425" anchor="ctr"/>
          <a:lstStyle/>
          <a:p>
            <a:pPr algn="ctr"/>
            <a:r>
              <a:rPr lang="ja-JP" sz="1200"/>
              <a:t>納品</a:t>
            </a:r>
          </a:p>
        </p:txBody>
      </p:sp>
      <p:sp>
        <p:nvSpPr>
          <p:cNvPr id="18452" name="Shape 93"/>
          <p:cNvSpPr>
            <a:spLocks noChangeArrowheads="1"/>
          </p:cNvSpPr>
          <p:nvPr/>
        </p:nvSpPr>
        <p:spPr bwMode="auto">
          <a:xfrm>
            <a:off x="6686550" y="3984625"/>
            <a:ext cx="1093788" cy="846138"/>
          </a:xfrm>
          <a:prstGeom prst="flowChartDocument">
            <a:avLst/>
          </a:prstGeom>
          <a:noFill/>
          <a:ln w="9525">
            <a:solidFill>
              <a:srgbClr val="666666"/>
            </a:solidFill>
            <a:round/>
            <a:headEnd/>
            <a:tailEnd/>
          </a:ln>
        </p:spPr>
        <p:txBody>
          <a:bodyPr lIns="91425" tIns="91425" rIns="91425" bIns="91425" anchor="ctr"/>
          <a:lstStyle/>
          <a:p>
            <a:pPr algn="ctr"/>
            <a:r>
              <a:rPr lang="ja-JP" sz="1200"/>
              <a:t>印刷業者から納品･販売店様へ発送</a:t>
            </a:r>
          </a:p>
        </p:txBody>
      </p:sp>
      <p:cxnSp>
        <p:nvCxnSpPr>
          <p:cNvPr id="18453" name="Shape 94"/>
          <p:cNvCxnSpPr>
            <a:cxnSpLocks noChangeShapeType="1"/>
            <a:stCxn id="18448" idx="3"/>
            <a:endCxn id="18452" idx="1"/>
          </p:cNvCxnSpPr>
          <p:nvPr/>
        </p:nvCxnSpPr>
        <p:spPr bwMode="auto">
          <a:xfrm>
            <a:off x="6194425" y="4406900"/>
            <a:ext cx="492125" cy="0"/>
          </a:xfrm>
          <a:prstGeom prst="straightConnector1">
            <a:avLst/>
          </a:prstGeom>
          <a:noFill/>
          <a:ln w="9525">
            <a:solidFill>
              <a:srgbClr val="666666"/>
            </a:solidFill>
            <a:round/>
            <a:headEnd type="none" w="lg" len="lg"/>
            <a:tailEnd type="triangle" w="lg" len="lg"/>
          </a:ln>
        </p:spPr>
      </p:cxnSp>
      <p:cxnSp>
        <p:nvCxnSpPr>
          <p:cNvPr id="18454" name="Shape 95"/>
          <p:cNvCxnSpPr>
            <a:cxnSpLocks noChangeShapeType="1"/>
            <a:stCxn id="18452" idx="3"/>
            <a:endCxn id="18450" idx="3"/>
          </p:cNvCxnSpPr>
          <p:nvPr/>
        </p:nvCxnSpPr>
        <p:spPr bwMode="auto">
          <a:xfrm rot="10800000" flipH="1">
            <a:off x="7780338" y="2959100"/>
            <a:ext cx="776287" cy="1447800"/>
          </a:xfrm>
          <a:prstGeom prst="bentConnector3">
            <a:avLst>
              <a:gd name="adj1" fmla="val 130639"/>
            </a:avLst>
          </a:prstGeom>
          <a:noFill/>
          <a:ln w="9525">
            <a:solidFill>
              <a:srgbClr val="666666"/>
            </a:solidFill>
            <a:round/>
            <a:headEnd type="none" w="lg" len="lg"/>
            <a:tailEnd type="triangle" w="lg" len="lg"/>
          </a:ln>
        </p:spPr>
      </p:cxnSp>
      <p:cxnSp>
        <p:nvCxnSpPr>
          <p:cNvPr id="18455" name="Shape 96"/>
          <p:cNvCxnSpPr>
            <a:cxnSpLocks noChangeShapeType="1"/>
            <a:stCxn id="18452" idx="3"/>
            <a:endCxn id="18451" idx="3"/>
          </p:cNvCxnSpPr>
          <p:nvPr/>
        </p:nvCxnSpPr>
        <p:spPr bwMode="auto">
          <a:xfrm rot="10800000" flipH="1">
            <a:off x="7780338" y="1663700"/>
            <a:ext cx="776287" cy="2743200"/>
          </a:xfrm>
          <a:prstGeom prst="bentConnector3">
            <a:avLst>
              <a:gd name="adj1" fmla="val 130639"/>
            </a:avLst>
          </a:prstGeom>
          <a:noFill/>
          <a:ln w="9525">
            <a:solidFill>
              <a:srgbClr val="666666"/>
            </a:solidFill>
            <a:round/>
            <a:headEnd type="none" w="lg" len="lg"/>
            <a:tailEnd type="triangle" w="lg" len="lg"/>
          </a:ln>
        </p:spPr>
      </p:cxnSp>
      <p:sp>
        <p:nvSpPr>
          <p:cNvPr id="18456" name="Shape 97"/>
          <p:cNvSpPr txBox="1">
            <a:spLocks noChangeArrowheads="1"/>
          </p:cNvSpPr>
          <p:nvPr/>
        </p:nvSpPr>
        <p:spPr bwMode="auto">
          <a:xfrm>
            <a:off x="769938" y="623888"/>
            <a:ext cx="979487" cy="317500"/>
          </a:xfrm>
          <a:prstGeom prst="rect">
            <a:avLst/>
          </a:prstGeom>
          <a:noFill/>
          <a:ln w="9525">
            <a:noFill/>
            <a:miter lim="800000"/>
            <a:headEnd/>
            <a:tailEnd/>
          </a:ln>
        </p:spPr>
        <p:txBody>
          <a:bodyPr lIns="91425" tIns="91425" rIns="91425" bIns="91425" anchor="ctr"/>
          <a:lstStyle/>
          <a:p>
            <a:pPr algn="ctr"/>
            <a:r>
              <a:rPr lang="ja-JP" altLang="ja-JP"/>
              <a:t>1</a:t>
            </a:r>
            <a:r>
              <a:rPr lang="ja-JP"/>
              <a:t>日目</a:t>
            </a:r>
          </a:p>
        </p:txBody>
      </p:sp>
      <p:sp>
        <p:nvSpPr>
          <p:cNvPr id="18457" name="Shape 98"/>
          <p:cNvSpPr txBox="1">
            <a:spLocks noChangeArrowheads="1"/>
          </p:cNvSpPr>
          <p:nvPr/>
        </p:nvSpPr>
        <p:spPr bwMode="auto">
          <a:xfrm>
            <a:off x="2862263" y="623888"/>
            <a:ext cx="1258887" cy="317500"/>
          </a:xfrm>
          <a:prstGeom prst="rect">
            <a:avLst/>
          </a:prstGeom>
          <a:noFill/>
          <a:ln w="9525">
            <a:noFill/>
            <a:miter lim="800000"/>
            <a:headEnd/>
            <a:tailEnd/>
          </a:ln>
        </p:spPr>
        <p:txBody>
          <a:bodyPr lIns="91425" tIns="91425" rIns="91425" bIns="91425" anchor="ctr"/>
          <a:lstStyle/>
          <a:p>
            <a:pPr algn="ctr"/>
            <a:r>
              <a:rPr lang="ja-JP" altLang="ja-JP"/>
              <a:t>3</a:t>
            </a:r>
            <a:r>
              <a:rPr lang="ja-JP"/>
              <a:t>～</a:t>
            </a:r>
            <a:r>
              <a:rPr lang="ja-JP" altLang="ja-JP"/>
              <a:t>4</a:t>
            </a:r>
            <a:r>
              <a:rPr lang="ja-JP"/>
              <a:t>日程度</a:t>
            </a:r>
          </a:p>
        </p:txBody>
      </p:sp>
      <p:sp>
        <p:nvSpPr>
          <p:cNvPr id="18458" name="Shape 99"/>
          <p:cNvSpPr txBox="1">
            <a:spLocks noChangeArrowheads="1"/>
          </p:cNvSpPr>
          <p:nvPr/>
        </p:nvSpPr>
        <p:spPr bwMode="auto">
          <a:xfrm>
            <a:off x="5072063" y="623888"/>
            <a:ext cx="1258887" cy="317500"/>
          </a:xfrm>
          <a:prstGeom prst="rect">
            <a:avLst/>
          </a:prstGeom>
          <a:noFill/>
          <a:ln w="9525">
            <a:noFill/>
            <a:miter lim="800000"/>
            <a:headEnd/>
            <a:tailEnd/>
          </a:ln>
        </p:spPr>
        <p:txBody>
          <a:bodyPr lIns="91425" tIns="91425" rIns="91425" bIns="91425" anchor="ctr"/>
          <a:lstStyle/>
          <a:p>
            <a:pPr algn="ctr"/>
            <a:r>
              <a:rPr lang="ja-JP" altLang="ja-JP"/>
              <a:t>3</a:t>
            </a:r>
            <a:r>
              <a:rPr lang="ja-JP"/>
              <a:t>～</a:t>
            </a:r>
            <a:r>
              <a:rPr lang="ja-JP" altLang="ja-JP"/>
              <a:t>4</a:t>
            </a:r>
            <a:r>
              <a:rPr lang="ja-JP"/>
              <a:t>日程度</a:t>
            </a:r>
          </a:p>
        </p:txBody>
      </p:sp>
      <p:sp>
        <p:nvSpPr>
          <p:cNvPr id="18459" name="Shape 100"/>
          <p:cNvSpPr txBox="1">
            <a:spLocks noChangeArrowheads="1"/>
          </p:cNvSpPr>
          <p:nvPr/>
        </p:nvSpPr>
        <p:spPr bwMode="auto">
          <a:xfrm>
            <a:off x="7234238" y="623888"/>
            <a:ext cx="1258887" cy="317500"/>
          </a:xfrm>
          <a:prstGeom prst="rect">
            <a:avLst/>
          </a:prstGeom>
          <a:noFill/>
          <a:ln w="9525">
            <a:noFill/>
            <a:miter lim="800000"/>
            <a:headEnd/>
            <a:tailEnd/>
          </a:ln>
        </p:spPr>
        <p:txBody>
          <a:bodyPr lIns="91425" tIns="91425" rIns="91425" bIns="91425" anchor="ctr"/>
          <a:lstStyle/>
          <a:p>
            <a:pPr algn="ctr"/>
            <a:r>
              <a:rPr lang="ja-JP" altLang="ja-JP"/>
              <a:t>1</a:t>
            </a:r>
            <a:r>
              <a:rPr lang="ja-JP"/>
              <a:t>～</a:t>
            </a:r>
            <a:r>
              <a:rPr lang="ja-JP" altLang="ja-JP"/>
              <a:t>2</a:t>
            </a:r>
            <a:r>
              <a:rPr lang="ja-JP"/>
              <a:t>日程度</a:t>
            </a:r>
          </a:p>
        </p:txBody>
      </p:sp>
      <p:cxnSp>
        <p:nvCxnSpPr>
          <p:cNvPr id="18460" name="Shape 101"/>
          <p:cNvCxnSpPr>
            <a:cxnSpLocks noChangeShapeType="1"/>
            <a:stCxn id="18456" idx="3"/>
            <a:endCxn id="18457" idx="1"/>
          </p:cNvCxnSpPr>
          <p:nvPr/>
        </p:nvCxnSpPr>
        <p:spPr bwMode="auto">
          <a:xfrm>
            <a:off x="1749425" y="782638"/>
            <a:ext cx="1112838" cy="0"/>
          </a:xfrm>
          <a:prstGeom prst="straightConnector1">
            <a:avLst/>
          </a:prstGeom>
          <a:noFill/>
          <a:ln w="9525">
            <a:solidFill>
              <a:schemeClr val="bg2"/>
            </a:solidFill>
            <a:round/>
            <a:headEnd type="none" w="lg" len="lg"/>
            <a:tailEnd type="triangle" w="lg" len="lg"/>
          </a:ln>
        </p:spPr>
      </p:cxnSp>
      <p:cxnSp>
        <p:nvCxnSpPr>
          <p:cNvPr id="18461" name="Shape 102"/>
          <p:cNvCxnSpPr>
            <a:cxnSpLocks noChangeShapeType="1"/>
            <a:stCxn id="18457" idx="3"/>
            <a:endCxn id="18458" idx="1"/>
          </p:cNvCxnSpPr>
          <p:nvPr/>
        </p:nvCxnSpPr>
        <p:spPr bwMode="auto">
          <a:xfrm>
            <a:off x="4121150" y="782638"/>
            <a:ext cx="950913" cy="0"/>
          </a:xfrm>
          <a:prstGeom prst="straightConnector1">
            <a:avLst/>
          </a:prstGeom>
          <a:noFill/>
          <a:ln w="9525">
            <a:solidFill>
              <a:schemeClr val="bg2"/>
            </a:solidFill>
            <a:round/>
            <a:headEnd type="none" w="lg" len="lg"/>
            <a:tailEnd type="triangle" w="lg" len="lg"/>
          </a:ln>
        </p:spPr>
      </p:cxnSp>
      <p:cxnSp>
        <p:nvCxnSpPr>
          <p:cNvPr id="18462" name="Shape 103"/>
          <p:cNvCxnSpPr>
            <a:cxnSpLocks noChangeShapeType="1"/>
            <a:stCxn id="18458" idx="3"/>
            <a:endCxn id="18459" idx="1"/>
          </p:cNvCxnSpPr>
          <p:nvPr/>
        </p:nvCxnSpPr>
        <p:spPr bwMode="auto">
          <a:xfrm>
            <a:off x="6330950" y="782638"/>
            <a:ext cx="903288" cy="0"/>
          </a:xfrm>
          <a:prstGeom prst="straightConnector1">
            <a:avLst/>
          </a:prstGeom>
          <a:noFill/>
          <a:ln w="9525">
            <a:solidFill>
              <a:schemeClr val="bg2"/>
            </a:solidFill>
            <a:round/>
            <a:headEnd type="none" w="lg" len="lg"/>
            <a:tailEnd type="triangle" w="lg" len="lg"/>
          </a:ln>
        </p:spPr>
      </p:cxnSp>
      <p:sp>
        <p:nvSpPr>
          <p:cNvPr id="18463" name="Shape 104"/>
          <p:cNvSpPr txBox="1">
            <a:spLocks noChangeArrowheads="1"/>
          </p:cNvSpPr>
          <p:nvPr/>
        </p:nvSpPr>
        <p:spPr bwMode="auto">
          <a:xfrm>
            <a:off x="5327650" y="247650"/>
            <a:ext cx="3878263" cy="368300"/>
          </a:xfrm>
          <a:prstGeom prst="rect">
            <a:avLst/>
          </a:prstGeom>
          <a:noFill/>
          <a:ln w="9525">
            <a:noFill/>
            <a:miter lim="800000"/>
            <a:headEnd/>
            <a:tailEnd/>
          </a:ln>
        </p:spPr>
        <p:txBody>
          <a:bodyPr lIns="91425" tIns="91425" rIns="91425" bIns="91425" anchor="ctr"/>
          <a:lstStyle/>
          <a:p>
            <a:pPr algn="ctr"/>
            <a:r>
              <a:rPr lang="ja-JP">
                <a:solidFill>
                  <a:srgbClr val="666666"/>
                </a:solidFill>
              </a:rPr>
              <a:t>（ご依頼～納品まで概ね</a:t>
            </a:r>
            <a:r>
              <a:rPr lang="ja-JP" altLang="ja-JP">
                <a:solidFill>
                  <a:srgbClr val="666666"/>
                </a:solidFill>
              </a:rPr>
              <a:t>10</a:t>
            </a:r>
            <a:r>
              <a:rPr lang="ja-JP">
                <a:solidFill>
                  <a:srgbClr val="666666"/>
                </a:solidFill>
              </a:rPr>
              <a:t>日間程度を想定）</a:t>
            </a:r>
          </a:p>
        </p:txBody>
      </p:sp>
      <p:cxnSp>
        <p:nvCxnSpPr>
          <p:cNvPr id="18464" name="Shape 105"/>
          <p:cNvCxnSpPr>
            <a:cxnSpLocks noChangeShapeType="1"/>
            <a:stCxn id="18441" idx="2"/>
            <a:endCxn id="18442" idx="1"/>
          </p:cNvCxnSpPr>
          <p:nvPr/>
        </p:nvCxnSpPr>
        <p:spPr bwMode="auto">
          <a:xfrm rot="16200000" flipH="1">
            <a:off x="1070769" y="2318544"/>
            <a:ext cx="954088" cy="361950"/>
          </a:xfrm>
          <a:prstGeom prst="bentConnector2">
            <a:avLst/>
          </a:prstGeom>
          <a:noFill/>
          <a:ln w="9525">
            <a:solidFill>
              <a:srgbClr val="666666"/>
            </a:solidFill>
            <a:round/>
            <a:headEnd type="none" w="lg" len="lg"/>
            <a:tailEnd type="triangle" w="lg" len="lg"/>
          </a:ln>
        </p:spPr>
      </p:cxnSp>
      <p:sp>
        <p:nvSpPr>
          <p:cNvPr id="18465" name="Shape 106"/>
          <p:cNvSpPr txBox="1">
            <a:spLocks noChangeArrowheads="1"/>
          </p:cNvSpPr>
          <p:nvPr/>
        </p:nvSpPr>
        <p:spPr bwMode="auto">
          <a:xfrm>
            <a:off x="1666875" y="1830388"/>
            <a:ext cx="2214563" cy="317500"/>
          </a:xfrm>
          <a:prstGeom prst="rect">
            <a:avLst/>
          </a:prstGeom>
          <a:noFill/>
          <a:ln w="9525">
            <a:noFill/>
            <a:miter lim="800000"/>
            <a:headEnd/>
            <a:tailEnd/>
          </a:ln>
        </p:spPr>
        <p:txBody>
          <a:bodyPr lIns="91425" tIns="91425" rIns="91425" bIns="91425"/>
          <a:lstStyle/>
          <a:p>
            <a:r>
              <a:rPr lang="ja-JP" altLang="ja-JP" sz="1100"/>
              <a:t>※</a:t>
            </a:r>
            <a:r>
              <a:rPr lang="ja-JP" sz="1100"/>
              <a:t>施主に掲載許可を取る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Shape 111"/>
          <p:cNvPicPr preferRelativeResize="0">
            <a:picLocks noChangeAspect="1" noChangeArrowheads="1"/>
          </p:cNvPicPr>
          <p:nvPr/>
        </p:nvPicPr>
        <p:blipFill>
          <a:blip r:embed="rId3"/>
          <a:srcRect t="2238" b="1709"/>
          <a:stretch>
            <a:fillRect/>
          </a:stretch>
        </p:blipFill>
        <p:spPr bwMode="auto">
          <a:xfrm>
            <a:off x="152400" y="412750"/>
            <a:ext cx="3394075" cy="4648200"/>
          </a:xfrm>
          <a:prstGeom prst="rect">
            <a:avLst/>
          </a:prstGeom>
          <a:noFill/>
          <a:ln w="9525">
            <a:noFill/>
            <a:miter lim="800000"/>
            <a:headEnd/>
            <a:tailEnd/>
          </a:ln>
        </p:spPr>
      </p:pic>
      <p:sp>
        <p:nvSpPr>
          <p:cNvPr id="20482" name="Shape 112"/>
          <p:cNvSpPr txBox="1">
            <a:spLocks noChangeArrowheads="1"/>
          </p:cNvSpPr>
          <p:nvPr/>
        </p:nvSpPr>
        <p:spPr bwMode="auto">
          <a:xfrm>
            <a:off x="3228975" y="771525"/>
            <a:ext cx="411163" cy="306388"/>
          </a:xfrm>
          <a:prstGeom prst="rect">
            <a:avLst/>
          </a:prstGeom>
          <a:noFill/>
          <a:ln w="9525">
            <a:noFill/>
            <a:miter lim="800000"/>
            <a:headEnd/>
            <a:tailEnd/>
          </a:ln>
        </p:spPr>
        <p:txBody>
          <a:bodyPr lIns="91425" tIns="91425" rIns="91425" bIns="91425"/>
          <a:lstStyle/>
          <a:p>
            <a:r>
              <a:rPr lang="ja-JP" altLang="ja-JP" sz="1200" b="1">
                <a:solidFill>
                  <a:srgbClr val="FF0000"/>
                </a:solidFill>
              </a:rPr>
              <a:t>①</a:t>
            </a:r>
          </a:p>
        </p:txBody>
      </p:sp>
      <p:sp>
        <p:nvSpPr>
          <p:cNvPr id="20483" name="Shape 113"/>
          <p:cNvSpPr txBox="1">
            <a:spLocks noChangeArrowheads="1"/>
          </p:cNvSpPr>
          <p:nvPr/>
        </p:nvSpPr>
        <p:spPr bwMode="auto">
          <a:xfrm>
            <a:off x="2363788" y="911225"/>
            <a:ext cx="411162" cy="306388"/>
          </a:xfrm>
          <a:prstGeom prst="rect">
            <a:avLst/>
          </a:prstGeom>
          <a:noFill/>
          <a:ln w="9525">
            <a:noFill/>
            <a:miter lim="800000"/>
            <a:headEnd/>
            <a:tailEnd/>
          </a:ln>
        </p:spPr>
        <p:txBody>
          <a:bodyPr lIns="91425" tIns="91425" rIns="91425" bIns="91425"/>
          <a:lstStyle/>
          <a:p>
            <a:r>
              <a:rPr lang="ja-JP" altLang="ja-JP" sz="1200" b="1">
                <a:solidFill>
                  <a:srgbClr val="FF0000"/>
                </a:solidFill>
              </a:rPr>
              <a:t>②</a:t>
            </a:r>
          </a:p>
        </p:txBody>
      </p:sp>
      <p:sp>
        <p:nvSpPr>
          <p:cNvPr id="20484" name="Shape 114"/>
          <p:cNvSpPr txBox="1">
            <a:spLocks noChangeArrowheads="1"/>
          </p:cNvSpPr>
          <p:nvPr/>
        </p:nvSpPr>
        <p:spPr bwMode="auto">
          <a:xfrm>
            <a:off x="2503488" y="1187450"/>
            <a:ext cx="593725" cy="306388"/>
          </a:xfrm>
          <a:prstGeom prst="rect">
            <a:avLst/>
          </a:prstGeom>
          <a:noFill/>
          <a:ln w="9525">
            <a:noFill/>
            <a:miter lim="800000"/>
            <a:headEnd/>
            <a:tailEnd/>
          </a:ln>
        </p:spPr>
        <p:txBody>
          <a:bodyPr lIns="91425" tIns="91425" rIns="91425" bIns="91425"/>
          <a:lstStyle/>
          <a:p>
            <a:r>
              <a:rPr lang="ja-JP" altLang="ja-JP" sz="1200" b="1">
                <a:solidFill>
                  <a:srgbClr val="FF0000"/>
                </a:solidFill>
              </a:rPr>
              <a:t>③-1</a:t>
            </a:r>
          </a:p>
        </p:txBody>
      </p:sp>
      <p:sp>
        <p:nvSpPr>
          <p:cNvPr id="20485" name="Shape 115"/>
          <p:cNvSpPr txBox="1">
            <a:spLocks noChangeArrowheads="1"/>
          </p:cNvSpPr>
          <p:nvPr/>
        </p:nvSpPr>
        <p:spPr bwMode="auto">
          <a:xfrm>
            <a:off x="2636838" y="1303338"/>
            <a:ext cx="592137" cy="304800"/>
          </a:xfrm>
          <a:prstGeom prst="rect">
            <a:avLst/>
          </a:prstGeom>
          <a:noFill/>
          <a:ln w="9525">
            <a:noFill/>
            <a:miter lim="800000"/>
            <a:headEnd/>
            <a:tailEnd/>
          </a:ln>
        </p:spPr>
        <p:txBody>
          <a:bodyPr lIns="91425" tIns="91425" rIns="91425" bIns="91425"/>
          <a:lstStyle/>
          <a:p>
            <a:r>
              <a:rPr lang="ja-JP" altLang="ja-JP" sz="1200" b="1">
                <a:solidFill>
                  <a:srgbClr val="FF0000"/>
                </a:solidFill>
              </a:rPr>
              <a:t>③-2</a:t>
            </a:r>
          </a:p>
        </p:txBody>
      </p:sp>
      <p:sp>
        <p:nvSpPr>
          <p:cNvPr id="20486" name="Shape 116"/>
          <p:cNvSpPr txBox="1">
            <a:spLocks noChangeArrowheads="1"/>
          </p:cNvSpPr>
          <p:nvPr/>
        </p:nvSpPr>
        <p:spPr bwMode="auto">
          <a:xfrm>
            <a:off x="2589213" y="1455738"/>
            <a:ext cx="592137" cy="304800"/>
          </a:xfrm>
          <a:prstGeom prst="rect">
            <a:avLst/>
          </a:prstGeom>
          <a:noFill/>
          <a:ln w="9525">
            <a:noFill/>
            <a:miter lim="800000"/>
            <a:headEnd/>
            <a:tailEnd/>
          </a:ln>
        </p:spPr>
        <p:txBody>
          <a:bodyPr lIns="91425" tIns="91425" rIns="91425" bIns="91425"/>
          <a:lstStyle/>
          <a:p>
            <a:r>
              <a:rPr lang="ja-JP" altLang="ja-JP" sz="1200" b="1">
                <a:solidFill>
                  <a:srgbClr val="FF0000"/>
                </a:solidFill>
              </a:rPr>
              <a:t>④</a:t>
            </a:r>
          </a:p>
        </p:txBody>
      </p:sp>
      <p:sp>
        <p:nvSpPr>
          <p:cNvPr id="20487" name="Shape 117"/>
          <p:cNvSpPr txBox="1">
            <a:spLocks noChangeArrowheads="1"/>
          </p:cNvSpPr>
          <p:nvPr/>
        </p:nvSpPr>
        <p:spPr bwMode="auto">
          <a:xfrm>
            <a:off x="3341688" y="1814513"/>
            <a:ext cx="531812" cy="306387"/>
          </a:xfrm>
          <a:prstGeom prst="rect">
            <a:avLst/>
          </a:prstGeom>
          <a:noFill/>
          <a:ln w="9525">
            <a:noFill/>
            <a:miter lim="800000"/>
            <a:headEnd/>
            <a:tailEnd/>
          </a:ln>
        </p:spPr>
        <p:txBody>
          <a:bodyPr lIns="91425" tIns="91425" rIns="91425" bIns="91425"/>
          <a:lstStyle/>
          <a:p>
            <a:r>
              <a:rPr lang="ja-JP" altLang="ja-JP" sz="1200" b="1">
                <a:solidFill>
                  <a:srgbClr val="FF0000"/>
                </a:solidFill>
              </a:rPr>
              <a:t>⑤</a:t>
            </a:r>
          </a:p>
        </p:txBody>
      </p:sp>
      <p:sp>
        <p:nvSpPr>
          <p:cNvPr id="20488" name="Shape 118"/>
          <p:cNvSpPr>
            <a:spLocks noChangeArrowheads="1"/>
          </p:cNvSpPr>
          <p:nvPr/>
        </p:nvSpPr>
        <p:spPr bwMode="auto">
          <a:xfrm>
            <a:off x="317500" y="1814513"/>
            <a:ext cx="3094038" cy="2039937"/>
          </a:xfrm>
          <a:prstGeom prst="rect">
            <a:avLst/>
          </a:prstGeom>
          <a:noFill/>
          <a:ln w="19050">
            <a:solidFill>
              <a:srgbClr val="FF0000"/>
            </a:solidFill>
            <a:prstDash val="dash"/>
            <a:round/>
            <a:headEnd/>
            <a:tailEnd/>
          </a:ln>
        </p:spPr>
        <p:txBody>
          <a:bodyPr lIns="91425" tIns="91425" rIns="91425" bIns="91425" anchor="ctr"/>
          <a:lstStyle/>
          <a:p>
            <a:endParaRPr lang="ja-JP" altLang="en-US"/>
          </a:p>
        </p:txBody>
      </p:sp>
      <p:sp>
        <p:nvSpPr>
          <p:cNvPr id="119" name="Shape 119"/>
          <p:cNvSpPr txBox="1"/>
          <p:nvPr/>
        </p:nvSpPr>
        <p:spPr>
          <a:xfrm>
            <a:off x="517475" y="2207325"/>
            <a:ext cx="742800" cy="306300"/>
          </a:xfrm>
          <a:prstGeom prst="rect">
            <a:avLst/>
          </a:prstGeom>
          <a:noFill/>
          <a:ln>
            <a:noFill/>
          </a:ln>
        </p:spPr>
        <p:txBody>
          <a:bodyPr lIns="91425" tIns="91425" rIns="91425" bIns="91425"/>
          <a:lstStyle/>
          <a:p>
            <a:pPr fontAlgn="auto">
              <a:spcBef>
                <a:spcPts val="0"/>
              </a:spcBef>
              <a:spcAft>
                <a:spcPts val="0"/>
              </a:spcAft>
              <a:defRPr/>
            </a:pPr>
            <a:r>
              <a:rPr lang="ja" sz="1200" b="1" kern="0">
                <a:solidFill>
                  <a:srgbClr val="FF0000"/>
                </a:solidFill>
                <a:highlight>
                  <a:srgbClr val="FFFFFF"/>
                </a:highlight>
                <a:latin typeface="Arial"/>
                <a:cs typeface="Arial"/>
                <a:sym typeface="Arial"/>
              </a:rPr>
              <a:t>写真A</a:t>
            </a:r>
          </a:p>
        </p:txBody>
      </p:sp>
      <p:sp>
        <p:nvSpPr>
          <p:cNvPr id="120" name="Shape 120"/>
          <p:cNvSpPr txBox="1"/>
          <p:nvPr/>
        </p:nvSpPr>
        <p:spPr>
          <a:xfrm>
            <a:off x="2364375" y="2234350"/>
            <a:ext cx="742800" cy="306300"/>
          </a:xfrm>
          <a:prstGeom prst="rect">
            <a:avLst/>
          </a:prstGeom>
          <a:noFill/>
          <a:ln>
            <a:noFill/>
          </a:ln>
        </p:spPr>
        <p:txBody>
          <a:bodyPr lIns="91425" tIns="91425" rIns="91425" bIns="91425"/>
          <a:lstStyle/>
          <a:p>
            <a:pPr fontAlgn="auto">
              <a:spcBef>
                <a:spcPts val="0"/>
              </a:spcBef>
              <a:spcAft>
                <a:spcPts val="0"/>
              </a:spcAft>
              <a:defRPr/>
            </a:pPr>
            <a:r>
              <a:rPr lang="ja" sz="1200" b="1" kern="0">
                <a:solidFill>
                  <a:srgbClr val="FF0000"/>
                </a:solidFill>
                <a:highlight>
                  <a:srgbClr val="FFFFFF"/>
                </a:highlight>
                <a:latin typeface="Arial"/>
                <a:cs typeface="Arial"/>
                <a:sym typeface="Arial"/>
              </a:rPr>
              <a:t>写真B</a:t>
            </a:r>
          </a:p>
        </p:txBody>
      </p:sp>
      <p:sp>
        <p:nvSpPr>
          <p:cNvPr id="121" name="Shape 121"/>
          <p:cNvSpPr txBox="1"/>
          <p:nvPr/>
        </p:nvSpPr>
        <p:spPr>
          <a:xfrm>
            <a:off x="2364375" y="3166125"/>
            <a:ext cx="742800" cy="306300"/>
          </a:xfrm>
          <a:prstGeom prst="rect">
            <a:avLst/>
          </a:prstGeom>
          <a:noFill/>
          <a:ln>
            <a:noFill/>
          </a:ln>
        </p:spPr>
        <p:txBody>
          <a:bodyPr lIns="91425" tIns="91425" rIns="91425" bIns="91425"/>
          <a:lstStyle/>
          <a:p>
            <a:pPr fontAlgn="auto">
              <a:spcBef>
                <a:spcPts val="0"/>
              </a:spcBef>
              <a:spcAft>
                <a:spcPts val="0"/>
              </a:spcAft>
              <a:defRPr/>
            </a:pPr>
            <a:r>
              <a:rPr lang="ja" sz="1200" b="1" kern="0">
                <a:solidFill>
                  <a:srgbClr val="FF0000"/>
                </a:solidFill>
                <a:highlight>
                  <a:srgbClr val="FFFFFF"/>
                </a:highlight>
                <a:latin typeface="Arial"/>
                <a:cs typeface="Arial"/>
                <a:sym typeface="Arial"/>
              </a:rPr>
              <a:t>写真C</a:t>
            </a:r>
          </a:p>
        </p:txBody>
      </p:sp>
      <p:sp>
        <p:nvSpPr>
          <p:cNvPr id="20492" name="Shape 122"/>
          <p:cNvSpPr txBox="1">
            <a:spLocks noChangeArrowheads="1"/>
          </p:cNvSpPr>
          <p:nvPr/>
        </p:nvSpPr>
        <p:spPr bwMode="auto">
          <a:xfrm>
            <a:off x="2667000" y="3908425"/>
            <a:ext cx="531813" cy="306388"/>
          </a:xfrm>
          <a:prstGeom prst="rect">
            <a:avLst/>
          </a:prstGeom>
          <a:noFill/>
          <a:ln w="9525">
            <a:noFill/>
            <a:miter lim="800000"/>
            <a:headEnd/>
            <a:tailEnd/>
          </a:ln>
        </p:spPr>
        <p:txBody>
          <a:bodyPr lIns="91425" tIns="91425" rIns="91425" bIns="91425"/>
          <a:lstStyle/>
          <a:p>
            <a:r>
              <a:rPr lang="ja-JP" altLang="ja-JP" sz="1200" b="1">
                <a:solidFill>
                  <a:srgbClr val="FF0000"/>
                </a:solidFill>
              </a:rPr>
              <a:t>⑥</a:t>
            </a:r>
          </a:p>
        </p:txBody>
      </p:sp>
      <p:sp>
        <p:nvSpPr>
          <p:cNvPr id="20493" name="Shape 123"/>
          <p:cNvSpPr txBox="1">
            <a:spLocks noChangeArrowheads="1"/>
          </p:cNvSpPr>
          <p:nvPr/>
        </p:nvSpPr>
        <p:spPr bwMode="auto">
          <a:xfrm>
            <a:off x="3309938" y="4087813"/>
            <a:ext cx="531812" cy="306387"/>
          </a:xfrm>
          <a:prstGeom prst="rect">
            <a:avLst/>
          </a:prstGeom>
          <a:noFill/>
          <a:ln w="9525">
            <a:noFill/>
            <a:miter lim="800000"/>
            <a:headEnd/>
            <a:tailEnd/>
          </a:ln>
        </p:spPr>
        <p:txBody>
          <a:bodyPr lIns="91425" tIns="91425" rIns="91425" bIns="91425"/>
          <a:lstStyle/>
          <a:p>
            <a:r>
              <a:rPr lang="ja-JP" altLang="ja-JP" sz="1200" b="1">
                <a:solidFill>
                  <a:srgbClr val="FF0000"/>
                </a:solidFill>
              </a:rPr>
              <a:t>⑦</a:t>
            </a:r>
          </a:p>
        </p:txBody>
      </p:sp>
      <p:sp>
        <p:nvSpPr>
          <p:cNvPr id="20494" name="Shape 124"/>
          <p:cNvSpPr>
            <a:spLocks noChangeArrowheads="1"/>
          </p:cNvSpPr>
          <p:nvPr/>
        </p:nvSpPr>
        <p:spPr bwMode="auto">
          <a:xfrm>
            <a:off x="317500" y="4175125"/>
            <a:ext cx="3094038" cy="668338"/>
          </a:xfrm>
          <a:prstGeom prst="rect">
            <a:avLst/>
          </a:prstGeom>
          <a:noFill/>
          <a:ln w="19050">
            <a:solidFill>
              <a:srgbClr val="FF0000"/>
            </a:solidFill>
            <a:prstDash val="dash"/>
            <a:round/>
            <a:headEnd/>
            <a:tailEnd/>
          </a:ln>
        </p:spPr>
        <p:txBody>
          <a:bodyPr lIns="91425" tIns="91425" rIns="91425" bIns="91425" anchor="ctr"/>
          <a:lstStyle/>
          <a:p>
            <a:endParaRPr lang="ja-JP" altLang="en-US"/>
          </a:p>
        </p:txBody>
      </p:sp>
      <p:sp>
        <p:nvSpPr>
          <p:cNvPr id="20495" name="Shape 125"/>
          <p:cNvSpPr txBox="1">
            <a:spLocks noChangeArrowheads="1"/>
          </p:cNvSpPr>
          <p:nvPr/>
        </p:nvSpPr>
        <p:spPr bwMode="auto">
          <a:xfrm>
            <a:off x="82550" y="-69850"/>
            <a:ext cx="8834438" cy="420688"/>
          </a:xfrm>
          <a:prstGeom prst="rect">
            <a:avLst/>
          </a:prstGeom>
          <a:noFill/>
          <a:ln w="9525">
            <a:noFill/>
            <a:miter lim="800000"/>
            <a:headEnd/>
            <a:tailEnd/>
          </a:ln>
        </p:spPr>
        <p:txBody>
          <a:bodyPr lIns="91425" tIns="91425" rIns="91425" bIns="91425"/>
          <a:lstStyle/>
          <a:p>
            <a:r>
              <a:rPr lang="ja-JP" sz="2400"/>
              <a:t>３．依頼時に提供いただく情報について</a:t>
            </a:r>
          </a:p>
        </p:txBody>
      </p:sp>
      <p:pic>
        <p:nvPicPr>
          <p:cNvPr id="20496" name="Shape 126"/>
          <p:cNvPicPr preferRelativeResize="0">
            <a:picLocks noChangeAspect="1" noChangeArrowheads="1"/>
          </p:cNvPicPr>
          <p:nvPr/>
        </p:nvPicPr>
        <p:blipFill>
          <a:blip r:embed="rId4"/>
          <a:srcRect/>
          <a:stretch>
            <a:fillRect/>
          </a:stretch>
        </p:blipFill>
        <p:spPr bwMode="auto">
          <a:xfrm>
            <a:off x="3810000" y="1077913"/>
            <a:ext cx="1200150" cy="1697037"/>
          </a:xfrm>
          <a:prstGeom prst="rect">
            <a:avLst/>
          </a:prstGeom>
          <a:noFill/>
          <a:ln w="9525">
            <a:noFill/>
            <a:miter lim="800000"/>
            <a:headEnd/>
            <a:tailEnd/>
          </a:ln>
        </p:spPr>
      </p:pic>
      <p:pic>
        <p:nvPicPr>
          <p:cNvPr id="20497" name="Shape 127"/>
          <p:cNvPicPr preferRelativeResize="0">
            <a:picLocks noChangeAspect="1" noChangeArrowheads="1"/>
          </p:cNvPicPr>
          <p:nvPr/>
        </p:nvPicPr>
        <p:blipFill>
          <a:blip r:embed="rId5"/>
          <a:srcRect/>
          <a:stretch>
            <a:fillRect/>
          </a:stretch>
        </p:blipFill>
        <p:spPr bwMode="auto">
          <a:xfrm>
            <a:off x="3808413" y="2774950"/>
            <a:ext cx="1141412" cy="1612900"/>
          </a:xfrm>
          <a:prstGeom prst="rect">
            <a:avLst/>
          </a:prstGeom>
          <a:noFill/>
          <a:ln w="9525">
            <a:noFill/>
            <a:miter lim="800000"/>
            <a:headEnd/>
            <a:tailEnd/>
          </a:ln>
        </p:spPr>
      </p:pic>
      <p:cxnSp>
        <p:nvCxnSpPr>
          <p:cNvPr id="20498" name="Shape 128"/>
          <p:cNvCxnSpPr>
            <a:cxnSpLocks noChangeShapeType="1"/>
            <a:endCxn id="20488" idx="3"/>
          </p:cNvCxnSpPr>
          <p:nvPr/>
        </p:nvCxnSpPr>
        <p:spPr bwMode="auto">
          <a:xfrm flipH="1">
            <a:off x="3411538" y="1925638"/>
            <a:ext cx="398462" cy="909637"/>
          </a:xfrm>
          <a:prstGeom prst="bentConnector3">
            <a:avLst>
              <a:gd name="adj1" fmla="val 50009"/>
            </a:avLst>
          </a:prstGeom>
          <a:noFill/>
          <a:ln w="9525">
            <a:solidFill>
              <a:srgbClr val="FF0000"/>
            </a:solidFill>
            <a:round/>
            <a:headEnd type="triangle" w="lg" len="lg"/>
            <a:tailEnd type="none" w="lg" len="lg"/>
          </a:ln>
        </p:spPr>
      </p:cxnSp>
      <p:cxnSp>
        <p:nvCxnSpPr>
          <p:cNvPr id="20499" name="Shape 129"/>
          <p:cNvCxnSpPr>
            <a:cxnSpLocks noChangeShapeType="1"/>
            <a:stCxn id="20488" idx="3"/>
          </p:cNvCxnSpPr>
          <p:nvPr/>
        </p:nvCxnSpPr>
        <p:spPr bwMode="auto">
          <a:xfrm>
            <a:off x="3411538" y="2835275"/>
            <a:ext cx="396875" cy="746125"/>
          </a:xfrm>
          <a:prstGeom prst="bentConnector3">
            <a:avLst>
              <a:gd name="adj1" fmla="val 50005"/>
            </a:avLst>
          </a:prstGeom>
          <a:noFill/>
          <a:ln w="9525">
            <a:solidFill>
              <a:srgbClr val="FF0000"/>
            </a:solidFill>
            <a:round/>
            <a:headEnd type="none" w="lg" len="lg"/>
            <a:tailEnd type="triangle" w="lg" len="lg"/>
          </a:ln>
        </p:spPr>
      </p:cxnSp>
      <p:sp>
        <p:nvSpPr>
          <p:cNvPr id="130" name="Shape 130"/>
          <p:cNvSpPr txBox="1"/>
          <p:nvPr/>
        </p:nvSpPr>
        <p:spPr>
          <a:xfrm>
            <a:off x="301500" y="1824825"/>
            <a:ext cx="1332900" cy="306300"/>
          </a:xfrm>
          <a:prstGeom prst="rect">
            <a:avLst/>
          </a:prstGeom>
          <a:noFill/>
          <a:ln>
            <a:noFill/>
          </a:ln>
        </p:spPr>
        <p:txBody>
          <a:bodyPr lIns="91425" tIns="91425" rIns="91425" bIns="91425"/>
          <a:lstStyle/>
          <a:p>
            <a:pPr fontAlgn="auto">
              <a:spcBef>
                <a:spcPts val="0"/>
              </a:spcBef>
              <a:spcAft>
                <a:spcPts val="0"/>
              </a:spcAft>
              <a:defRPr/>
            </a:pPr>
            <a:r>
              <a:rPr lang="ja" sz="1200" b="1" kern="0">
                <a:solidFill>
                  <a:srgbClr val="FF0000"/>
                </a:solidFill>
                <a:highlight>
                  <a:srgbClr val="FFFFFF"/>
                </a:highlight>
                <a:latin typeface="Arial"/>
                <a:cs typeface="Arial"/>
                <a:sym typeface="Arial"/>
              </a:rPr>
              <a:t>写真3枚ﾊﾞｰｼﾞｮﾝ</a:t>
            </a:r>
          </a:p>
        </p:txBody>
      </p:sp>
      <p:sp>
        <p:nvSpPr>
          <p:cNvPr id="131" name="Shape 131"/>
          <p:cNvSpPr txBox="1"/>
          <p:nvPr/>
        </p:nvSpPr>
        <p:spPr>
          <a:xfrm>
            <a:off x="3874275" y="2218625"/>
            <a:ext cx="1200000" cy="306300"/>
          </a:xfrm>
          <a:prstGeom prst="rect">
            <a:avLst/>
          </a:prstGeom>
          <a:noFill/>
          <a:ln>
            <a:noFill/>
          </a:ln>
        </p:spPr>
        <p:txBody>
          <a:bodyPr lIns="91425" tIns="91425" rIns="91425" bIns="91425"/>
          <a:lstStyle/>
          <a:p>
            <a:pPr fontAlgn="auto">
              <a:spcBef>
                <a:spcPts val="0"/>
              </a:spcBef>
              <a:spcAft>
                <a:spcPts val="0"/>
              </a:spcAft>
              <a:defRPr/>
            </a:pPr>
            <a:r>
              <a:rPr lang="ja" sz="1000" b="1" kern="0">
                <a:solidFill>
                  <a:srgbClr val="FF0000"/>
                </a:solidFill>
                <a:highlight>
                  <a:srgbClr val="FFFFFF"/>
                </a:highlight>
                <a:latin typeface="Arial"/>
                <a:cs typeface="Arial"/>
                <a:sym typeface="Arial"/>
              </a:rPr>
              <a:t>写真1枚ﾊﾞｰｼﾞｮﾝ</a:t>
            </a:r>
          </a:p>
        </p:txBody>
      </p:sp>
      <p:sp>
        <p:nvSpPr>
          <p:cNvPr id="132" name="Shape 132"/>
          <p:cNvSpPr txBox="1"/>
          <p:nvPr/>
        </p:nvSpPr>
        <p:spPr>
          <a:xfrm>
            <a:off x="3874275" y="3818825"/>
            <a:ext cx="1200000" cy="306300"/>
          </a:xfrm>
          <a:prstGeom prst="rect">
            <a:avLst/>
          </a:prstGeom>
          <a:noFill/>
          <a:ln>
            <a:noFill/>
          </a:ln>
        </p:spPr>
        <p:txBody>
          <a:bodyPr lIns="91425" tIns="91425" rIns="91425" bIns="91425"/>
          <a:lstStyle/>
          <a:p>
            <a:pPr fontAlgn="auto">
              <a:spcBef>
                <a:spcPts val="0"/>
              </a:spcBef>
              <a:spcAft>
                <a:spcPts val="0"/>
              </a:spcAft>
              <a:defRPr/>
            </a:pPr>
            <a:r>
              <a:rPr lang="ja" sz="1000" b="1" kern="0">
                <a:solidFill>
                  <a:srgbClr val="FF0000"/>
                </a:solidFill>
                <a:highlight>
                  <a:srgbClr val="FFFFFF"/>
                </a:highlight>
                <a:latin typeface="Arial"/>
                <a:cs typeface="Arial"/>
                <a:sym typeface="Arial"/>
              </a:rPr>
              <a:t>写真2枚ﾊﾞｰｼﾞｮﾝ</a:t>
            </a:r>
          </a:p>
        </p:txBody>
      </p:sp>
      <p:sp>
        <p:nvSpPr>
          <p:cNvPr id="20503" name="Shape 133"/>
          <p:cNvSpPr txBox="1">
            <a:spLocks noChangeArrowheads="1"/>
          </p:cNvSpPr>
          <p:nvPr/>
        </p:nvSpPr>
        <p:spPr bwMode="auto">
          <a:xfrm>
            <a:off x="5180013" y="442913"/>
            <a:ext cx="3937000" cy="4624387"/>
          </a:xfrm>
          <a:prstGeom prst="rect">
            <a:avLst/>
          </a:prstGeom>
          <a:noFill/>
          <a:ln w="9525">
            <a:noFill/>
            <a:miter lim="800000"/>
            <a:headEnd/>
            <a:tailEnd/>
          </a:ln>
        </p:spPr>
        <p:txBody>
          <a:bodyPr lIns="91425" tIns="91425" rIns="91425" bIns="91425"/>
          <a:lstStyle/>
          <a:p>
            <a:pPr>
              <a:lnSpc>
                <a:spcPct val="150000"/>
              </a:lnSpc>
            </a:pPr>
            <a:r>
              <a:rPr lang="ja-JP" altLang="ja-JP"/>
              <a:t>【</a:t>
            </a:r>
            <a:r>
              <a:rPr lang="ja-JP"/>
              <a:t>表面</a:t>
            </a:r>
            <a:r>
              <a:rPr lang="ja-JP" altLang="ja-JP"/>
              <a:t>】</a:t>
            </a:r>
          </a:p>
          <a:p>
            <a:pPr>
              <a:lnSpc>
                <a:spcPct val="150000"/>
              </a:lnSpc>
            </a:pPr>
            <a:r>
              <a:rPr lang="ja-JP" altLang="ja-JP"/>
              <a:t>①</a:t>
            </a:r>
            <a:r>
              <a:rPr lang="ja-JP"/>
              <a:t>･･･物件名、施設名</a:t>
            </a:r>
          </a:p>
          <a:p>
            <a:pPr>
              <a:lnSpc>
                <a:spcPct val="150000"/>
              </a:lnSpc>
            </a:pPr>
            <a:r>
              <a:rPr lang="ja-JP" altLang="ja-JP"/>
              <a:t>②</a:t>
            </a:r>
            <a:r>
              <a:rPr lang="ja-JP"/>
              <a:t>･･･納入場所</a:t>
            </a:r>
            <a:r>
              <a:rPr lang="ja-JP" altLang="ja-JP"/>
              <a:t>(</a:t>
            </a:r>
            <a:r>
              <a:rPr lang="ja-JP"/>
              <a:t>都道府県名、市町村名まで</a:t>
            </a:r>
          </a:p>
          <a:p>
            <a:pPr>
              <a:lnSpc>
                <a:spcPct val="150000"/>
              </a:lnSpc>
            </a:pPr>
            <a:r>
              <a:rPr lang="ja-JP" altLang="ja-JP"/>
              <a:t>③-1</a:t>
            </a:r>
            <a:r>
              <a:rPr lang="ja-JP"/>
              <a:t>･･･用意されている製品シリーズから選択</a:t>
            </a:r>
          </a:p>
          <a:p>
            <a:pPr>
              <a:lnSpc>
                <a:spcPct val="150000"/>
              </a:lnSpc>
            </a:pPr>
            <a:r>
              <a:rPr lang="ja-JP" altLang="ja-JP"/>
              <a:t>③-2</a:t>
            </a:r>
            <a:r>
              <a:rPr lang="ja-JP"/>
              <a:t>･･･品番</a:t>
            </a:r>
            <a:r>
              <a:rPr lang="ja-JP" altLang="ja-JP"/>
              <a:t>(</a:t>
            </a:r>
            <a:r>
              <a:rPr lang="ja-JP"/>
              <a:t>複数の場合は代表製品を挙げ、その他とする</a:t>
            </a:r>
            <a:r>
              <a:rPr lang="ja-JP" altLang="ja-JP"/>
              <a:t>)</a:t>
            </a:r>
          </a:p>
          <a:p>
            <a:pPr>
              <a:lnSpc>
                <a:spcPct val="150000"/>
              </a:lnSpc>
            </a:pPr>
            <a:r>
              <a:rPr lang="ja-JP" altLang="ja-JP"/>
              <a:t>④</a:t>
            </a:r>
            <a:r>
              <a:rPr lang="ja-JP"/>
              <a:t>納入年月･･･例「</a:t>
            </a:r>
            <a:r>
              <a:rPr lang="ja-JP" altLang="ja-JP"/>
              <a:t>2017</a:t>
            </a:r>
            <a:r>
              <a:rPr lang="ja-JP"/>
              <a:t>年</a:t>
            </a:r>
            <a:r>
              <a:rPr lang="ja-JP" altLang="ja-JP"/>
              <a:t>8</a:t>
            </a:r>
            <a:r>
              <a:rPr lang="ja-JP"/>
              <a:t>月」</a:t>
            </a:r>
          </a:p>
          <a:p>
            <a:pPr>
              <a:lnSpc>
                <a:spcPct val="150000"/>
              </a:lnSpc>
            </a:pPr>
            <a:r>
              <a:rPr lang="ja-JP" altLang="ja-JP"/>
              <a:t>⑤</a:t>
            </a:r>
            <a:r>
              <a:rPr lang="ja-JP"/>
              <a:t>写真･･･</a:t>
            </a:r>
            <a:r>
              <a:rPr lang="ja-JP" altLang="ja-JP"/>
              <a:t>1</a:t>
            </a:r>
            <a:r>
              <a:rPr lang="ja-JP"/>
              <a:t>枚～</a:t>
            </a:r>
            <a:r>
              <a:rPr lang="ja-JP" altLang="ja-JP"/>
              <a:t>3</a:t>
            </a:r>
            <a:r>
              <a:rPr lang="ja-JP"/>
              <a:t>枚　</a:t>
            </a:r>
            <a:r>
              <a:rPr lang="ja-JP" altLang="ja-JP" sz="1000"/>
              <a:t>※</a:t>
            </a:r>
            <a:r>
              <a:rPr lang="ja-JP" sz="1000"/>
              <a:t>写真についての注意点参照</a:t>
            </a:r>
          </a:p>
          <a:p>
            <a:pPr>
              <a:lnSpc>
                <a:spcPct val="150000"/>
              </a:lnSpc>
            </a:pPr>
            <a:r>
              <a:rPr lang="ja-JP"/>
              <a:t>⑥･･･ご希望の見出しがあれば記入。空欄でも可。</a:t>
            </a:r>
          </a:p>
          <a:p>
            <a:pPr>
              <a:lnSpc>
                <a:spcPct val="150000"/>
              </a:lnSpc>
            </a:pPr>
            <a:r>
              <a:rPr lang="ja-JP"/>
              <a:t>⑦物件の特徴や納入経緯など。箇条書き程度で可。</a:t>
            </a:r>
          </a:p>
          <a:p>
            <a:pPr>
              <a:lnSpc>
                <a:spcPct val="150000"/>
              </a:lnSpc>
            </a:pPr>
            <a:endParaRPr lang="ja-JP" altLang="en-US"/>
          </a:p>
          <a:p>
            <a:pPr>
              <a:lnSpc>
                <a:spcPct val="150000"/>
              </a:lnSpc>
            </a:pP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Shape 138"/>
          <p:cNvPicPr preferRelativeResize="0">
            <a:picLocks noChangeAspect="1" noChangeArrowheads="1"/>
          </p:cNvPicPr>
          <p:nvPr/>
        </p:nvPicPr>
        <p:blipFill>
          <a:blip r:embed="rId3"/>
          <a:srcRect t="2666"/>
          <a:stretch>
            <a:fillRect/>
          </a:stretch>
        </p:blipFill>
        <p:spPr bwMode="auto">
          <a:xfrm>
            <a:off x="831850" y="427038"/>
            <a:ext cx="3429000" cy="4710112"/>
          </a:xfrm>
          <a:prstGeom prst="rect">
            <a:avLst/>
          </a:prstGeom>
          <a:noFill/>
          <a:ln w="9525">
            <a:noFill/>
            <a:miter lim="800000"/>
            <a:headEnd/>
            <a:tailEnd/>
          </a:ln>
        </p:spPr>
      </p:pic>
      <p:sp>
        <p:nvSpPr>
          <p:cNvPr id="22530" name="Shape 139"/>
          <p:cNvSpPr txBox="1">
            <a:spLocks noChangeArrowheads="1"/>
          </p:cNvSpPr>
          <p:nvPr/>
        </p:nvSpPr>
        <p:spPr bwMode="auto">
          <a:xfrm>
            <a:off x="82550" y="-69850"/>
            <a:ext cx="8834438" cy="420688"/>
          </a:xfrm>
          <a:prstGeom prst="rect">
            <a:avLst/>
          </a:prstGeom>
          <a:noFill/>
          <a:ln w="9525">
            <a:noFill/>
            <a:miter lim="800000"/>
            <a:headEnd/>
            <a:tailEnd/>
          </a:ln>
        </p:spPr>
        <p:txBody>
          <a:bodyPr lIns="91425" tIns="91425" rIns="91425" bIns="91425"/>
          <a:lstStyle/>
          <a:p>
            <a:r>
              <a:rPr lang="ja-JP" sz="2400"/>
              <a:t>３．依頼時に提供いただく情報について</a:t>
            </a:r>
          </a:p>
        </p:txBody>
      </p:sp>
      <p:sp>
        <p:nvSpPr>
          <p:cNvPr id="22531" name="Shape 140"/>
          <p:cNvSpPr txBox="1">
            <a:spLocks noChangeArrowheads="1"/>
          </p:cNvSpPr>
          <p:nvPr/>
        </p:nvSpPr>
        <p:spPr bwMode="auto">
          <a:xfrm>
            <a:off x="608013" y="820738"/>
            <a:ext cx="592137" cy="306387"/>
          </a:xfrm>
          <a:prstGeom prst="rect">
            <a:avLst/>
          </a:prstGeom>
          <a:noFill/>
          <a:ln w="9525">
            <a:noFill/>
            <a:miter lim="800000"/>
            <a:headEnd/>
            <a:tailEnd/>
          </a:ln>
        </p:spPr>
        <p:txBody>
          <a:bodyPr lIns="91425" tIns="91425" rIns="91425" bIns="91425"/>
          <a:lstStyle/>
          <a:p>
            <a:r>
              <a:rPr lang="ja-JP" altLang="ja-JP" sz="1200" b="1">
                <a:solidFill>
                  <a:srgbClr val="FF0000"/>
                </a:solidFill>
              </a:rPr>
              <a:t>③-1</a:t>
            </a:r>
          </a:p>
        </p:txBody>
      </p:sp>
      <p:sp>
        <p:nvSpPr>
          <p:cNvPr id="22532" name="Shape 141"/>
          <p:cNvSpPr>
            <a:spLocks noChangeArrowheads="1"/>
          </p:cNvSpPr>
          <p:nvPr/>
        </p:nvSpPr>
        <p:spPr bwMode="auto">
          <a:xfrm>
            <a:off x="914400" y="4294188"/>
            <a:ext cx="1519238" cy="842962"/>
          </a:xfrm>
          <a:prstGeom prst="rect">
            <a:avLst/>
          </a:prstGeom>
          <a:noFill/>
          <a:ln w="9525">
            <a:solidFill>
              <a:srgbClr val="FF0000"/>
            </a:solidFill>
            <a:prstDash val="dash"/>
            <a:round/>
            <a:headEnd/>
            <a:tailEnd/>
          </a:ln>
        </p:spPr>
        <p:txBody>
          <a:bodyPr lIns="91425" tIns="91425" rIns="91425" bIns="91425" anchor="ctr"/>
          <a:lstStyle/>
          <a:p>
            <a:endParaRPr lang="ja-JP" altLang="en-US"/>
          </a:p>
        </p:txBody>
      </p:sp>
      <p:sp>
        <p:nvSpPr>
          <p:cNvPr id="22533" name="Shape 142"/>
          <p:cNvSpPr txBox="1">
            <a:spLocks noChangeArrowheads="1"/>
          </p:cNvSpPr>
          <p:nvPr/>
        </p:nvSpPr>
        <p:spPr bwMode="auto">
          <a:xfrm>
            <a:off x="158750" y="3821113"/>
            <a:ext cx="1200150" cy="419100"/>
          </a:xfrm>
          <a:prstGeom prst="rect">
            <a:avLst/>
          </a:prstGeom>
          <a:noFill/>
          <a:ln w="9525">
            <a:noFill/>
            <a:miter lim="800000"/>
            <a:headEnd/>
            <a:tailEnd/>
          </a:ln>
        </p:spPr>
        <p:txBody>
          <a:bodyPr lIns="91425" tIns="91425" rIns="91425" bIns="91425"/>
          <a:lstStyle/>
          <a:p>
            <a:r>
              <a:rPr lang="ja-JP" altLang="ja-JP" sz="1200">
                <a:solidFill>
                  <a:srgbClr val="FF0000"/>
                </a:solidFill>
              </a:rPr>
              <a:t>⑧</a:t>
            </a:r>
            <a:r>
              <a:rPr lang="ja-JP" sz="1200">
                <a:solidFill>
                  <a:srgbClr val="FF0000"/>
                </a:solidFill>
              </a:rPr>
              <a:t>裏面販売店様印刷情報</a:t>
            </a:r>
          </a:p>
        </p:txBody>
      </p:sp>
      <p:cxnSp>
        <p:nvCxnSpPr>
          <p:cNvPr id="22534" name="Shape 143"/>
          <p:cNvCxnSpPr>
            <a:cxnSpLocks noChangeShapeType="1"/>
            <a:stCxn id="22533" idx="2"/>
            <a:endCxn id="22532" idx="1"/>
          </p:cNvCxnSpPr>
          <p:nvPr/>
        </p:nvCxnSpPr>
        <p:spPr bwMode="auto">
          <a:xfrm rot="16200000" flipH="1">
            <a:off x="598488" y="4400550"/>
            <a:ext cx="476250" cy="155575"/>
          </a:xfrm>
          <a:prstGeom prst="curvedConnector2">
            <a:avLst/>
          </a:prstGeom>
          <a:noFill/>
          <a:ln w="9525">
            <a:solidFill>
              <a:srgbClr val="FF0000"/>
            </a:solidFill>
            <a:round/>
            <a:headEnd type="none" w="lg" len="lg"/>
            <a:tailEnd type="stealth" w="lg" len="lg"/>
          </a:ln>
        </p:spPr>
      </p:cxnSp>
      <p:sp>
        <p:nvSpPr>
          <p:cNvPr id="22535" name="Shape 144"/>
          <p:cNvSpPr>
            <a:spLocks noChangeArrowheads="1"/>
          </p:cNvSpPr>
          <p:nvPr/>
        </p:nvSpPr>
        <p:spPr bwMode="auto">
          <a:xfrm>
            <a:off x="1020763" y="820738"/>
            <a:ext cx="3095625" cy="2946400"/>
          </a:xfrm>
          <a:prstGeom prst="rect">
            <a:avLst/>
          </a:prstGeom>
          <a:noFill/>
          <a:ln w="9525">
            <a:solidFill>
              <a:srgbClr val="FF0000"/>
            </a:solidFill>
            <a:prstDash val="dash"/>
            <a:round/>
            <a:headEnd/>
            <a:tailEnd/>
          </a:ln>
        </p:spPr>
        <p:txBody>
          <a:bodyPr lIns="91425" tIns="91425" rIns="91425" bIns="91425" anchor="ctr"/>
          <a:lstStyle/>
          <a:p>
            <a:endParaRPr lang="ja-JP" altLang="en-US"/>
          </a:p>
        </p:txBody>
      </p:sp>
      <p:sp>
        <p:nvSpPr>
          <p:cNvPr id="22536" name="Shape 145"/>
          <p:cNvSpPr txBox="1">
            <a:spLocks noChangeArrowheads="1"/>
          </p:cNvSpPr>
          <p:nvPr/>
        </p:nvSpPr>
        <p:spPr bwMode="auto">
          <a:xfrm>
            <a:off x="4962525" y="519113"/>
            <a:ext cx="4097338" cy="2752725"/>
          </a:xfrm>
          <a:prstGeom prst="rect">
            <a:avLst/>
          </a:prstGeom>
          <a:noFill/>
          <a:ln w="9525">
            <a:noFill/>
            <a:miter lim="800000"/>
            <a:headEnd/>
            <a:tailEnd/>
          </a:ln>
        </p:spPr>
        <p:txBody>
          <a:bodyPr lIns="91425" tIns="91425" rIns="91425" bIns="91425"/>
          <a:lstStyle/>
          <a:p>
            <a:pPr>
              <a:lnSpc>
                <a:spcPct val="150000"/>
              </a:lnSpc>
            </a:pPr>
            <a:r>
              <a:rPr lang="ja-JP" altLang="ja-JP"/>
              <a:t>【</a:t>
            </a:r>
            <a:r>
              <a:rPr lang="ja-JP"/>
              <a:t>裏面</a:t>
            </a:r>
            <a:r>
              <a:rPr lang="ja-JP" altLang="ja-JP"/>
              <a:t>】</a:t>
            </a:r>
          </a:p>
          <a:p>
            <a:pPr>
              <a:lnSpc>
                <a:spcPct val="200000"/>
              </a:lnSpc>
            </a:pPr>
            <a:r>
              <a:rPr lang="ja-JP" altLang="ja-JP"/>
              <a:t>③-1</a:t>
            </a:r>
            <a:r>
              <a:rPr lang="ja-JP"/>
              <a:t>･･･用意されている製品シリーズから選択</a:t>
            </a:r>
          </a:p>
          <a:p>
            <a:pPr>
              <a:lnSpc>
                <a:spcPct val="115000"/>
              </a:lnSpc>
            </a:pPr>
            <a:r>
              <a:rPr lang="ja-JP" altLang="ja-JP"/>
              <a:t>⑧</a:t>
            </a:r>
            <a:r>
              <a:rPr lang="ja-JP"/>
              <a:t>裏面販売店様印刷情報･･･印刷する会社情報</a:t>
            </a:r>
          </a:p>
          <a:p>
            <a:pPr>
              <a:lnSpc>
                <a:spcPct val="115000"/>
              </a:lnSpc>
            </a:pPr>
            <a:r>
              <a:rPr lang="ja-JP"/>
              <a:t>会社名、ご連絡先の他に、簡単な</a:t>
            </a:r>
            <a:r>
              <a:rPr lang="ja-JP" altLang="ja-JP"/>
              <a:t>PR</a:t>
            </a:r>
            <a:r>
              <a:rPr lang="ja-JP"/>
              <a:t>文が掲載可能です。会社案内、</a:t>
            </a:r>
            <a:r>
              <a:rPr lang="ja-JP" altLang="ja-JP"/>
              <a:t>HP</a:t>
            </a:r>
            <a:r>
              <a:rPr lang="ja-JP"/>
              <a:t>掲載情報などを教えて頂ければ抜粋させていただきます。</a:t>
            </a:r>
          </a:p>
          <a:p>
            <a:pPr>
              <a:lnSpc>
                <a:spcPct val="115000"/>
              </a:lnSpc>
            </a:pPr>
            <a:r>
              <a:rPr lang="ja-JP"/>
              <a:t>（不要の場合は会社情報のみ掲載いたします。）</a:t>
            </a:r>
            <a:br>
              <a:rPr lang="ja-JP"/>
            </a:br>
            <a:r>
              <a:rPr lang="ja-JP"/>
              <a:t>右側はご担当者様の名刺貼付スペースとなっています。</a:t>
            </a:r>
            <a:br>
              <a:rPr lang="ja-JP"/>
            </a:br>
            <a:endParaRPr lang="ja-JP"/>
          </a:p>
          <a:p>
            <a:pPr>
              <a:lnSpc>
                <a:spcPct val="150000"/>
              </a:lnSpc>
            </a:pPr>
            <a:endParaRPr lang="ja-JP" altLang="en-US"/>
          </a:p>
        </p:txBody>
      </p:sp>
      <p:sp>
        <p:nvSpPr>
          <p:cNvPr id="22537" name="Shape 146"/>
          <p:cNvSpPr txBox="1">
            <a:spLocks noChangeArrowheads="1"/>
          </p:cNvSpPr>
          <p:nvPr/>
        </p:nvSpPr>
        <p:spPr bwMode="auto">
          <a:xfrm>
            <a:off x="4962525" y="3325813"/>
            <a:ext cx="4097338" cy="1598612"/>
          </a:xfrm>
          <a:prstGeom prst="rect">
            <a:avLst/>
          </a:prstGeom>
          <a:noFill/>
          <a:ln w="9525">
            <a:noFill/>
            <a:miter lim="800000"/>
            <a:headEnd/>
            <a:tailEnd/>
          </a:ln>
        </p:spPr>
        <p:txBody>
          <a:bodyPr lIns="91425" tIns="91425" rIns="91425" bIns="91425"/>
          <a:lstStyle/>
          <a:p>
            <a:pPr>
              <a:lnSpc>
                <a:spcPct val="150000"/>
              </a:lnSpc>
            </a:pPr>
            <a:r>
              <a:rPr lang="ja-JP" altLang="ja-JP"/>
              <a:t>【</a:t>
            </a:r>
            <a:r>
              <a:rPr lang="ja-JP"/>
              <a:t>その他</a:t>
            </a:r>
            <a:r>
              <a:rPr lang="ja-JP" altLang="ja-JP"/>
              <a:t>】</a:t>
            </a:r>
          </a:p>
          <a:p>
            <a:pPr>
              <a:lnSpc>
                <a:spcPct val="150000"/>
              </a:lnSpc>
            </a:pPr>
            <a:r>
              <a:rPr lang="ja-JP"/>
              <a:t>制作部数を</a:t>
            </a:r>
            <a:r>
              <a:rPr lang="ja-JP" altLang="ja-JP"/>
              <a:t>100</a:t>
            </a:r>
            <a:r>
              <a:rPr lang="ja-JP"/>
              <a:t>部、</a:t>
            </a:r>
            <a:r>
              <a:rPr lang="ja-JP" altLang="ja-JP"/>
              <a:t>200</a:t>
            </a:r>
            <a:r>
              <a:rPr lang="ja-JP"/>
              <a:t>部、</a:t>
            </a:r>
            <a:r>
              <a:rPr lang="ja-JP" altLang="ja-JP"/>
              <a:t>300</a:t>
            </a:r>
            <a:r>
              <a:rPr lang="ja-JP"/>
              <a:t>部からお選びください。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51"/>
          <p:cNvSpPr txBox="1">
            <a:spLocks noGrp="1"/>
          </p:cNvSpPr>
          <p:nvPr>
            <p:ph type="title"/>
          </p:nvPr>
        </p:nvSpPr>
        <p:spPr>
          <a:xfrm>
            <a:off x="0" y="0"/>
            <a:ext cx="8520113" cy="398463"/>
          </a:xfrm>
        </p:spPr>
        <p:txBody>
          <a:bodyPr anchor="t"/>
          <a:lstStyle/>
          <a:p>
            <a:pPr eaLnBrk="1" hangingPunct="1">
              <a:spcBef>
                <a:spcPct val="0"/>
              </a:spcBef>
              <a:buClr>
                <a:srgbClr val="000000"/>
              </a:buClr>
              <a:buFont typeface="Economica" charset="0"/>
              <a:buNone/>
            </a:pPr>
            <a:r>
              <a:rPr lang="ja-JP" sz="1800" smtClean="0">
                <a:latin typeface="HiraMinPro-W3"/>
                <a:ea typeface="HiraMinPro-W3"/>
                <a:cs typeface="HiraMinPro-W3"/>
                <a:sym typeface="HiraMinPro-W3"/>
              </a:rPr>
              <a:t>裏面に掲載する製品シリーズはこちらから選定ください。</a:t>
            </a:r>
          </a:p>
        </p:txBody>
      </p:sp>
      <p:pic>
        <p:nvPicPr>
          <p:cNvPr id="24578" name="Shape 152"/>
          <p:cNvPicPr preferRelativeResize="0">
            <a:picLocks noChangeAspect="1" noChangeArrowheads="1"/>
          </p:cNvPicPr>
          <p:nvPr/>
        </p:nvPicPr>
        <p:blipFill>
          <a:blip r:embed="rId3"/>
          <a:srcRect/>
          <a:stretch>
            <a:fillRect/>
          </a:stretch>
        </p:blipFill>
        <p:spPr bwMode="auto">
          <a:xfrm>
            <a:off x="311150" y="1374775"/>
            <a:ext cx="1724025" cy="2438400"/>
          </a:xfrm>
          <a:prstGeom prst="rect">
            <a:avLst/>
          </a:prstGeom>
          <a:noFill/>
          <a:ln w="9525">
            <a:noFill/>
            <a:miter lim="800000"/>
            <a:headEnd/>
            <a:tailEnd/>
          </a:ln>
        </p:spPr>
      </p:pic>
      <p:sp>
        <p:nvSpPr>
          <p:cNvPr id="24579" name="Shape 153"/>
          <p:cNvSpPr txBox="1">
            <a:spLocks noChangeArrowheads="1"/>
          </p:cNvSpPr>
          <p:nvPr/>
        </p:nvSpPr>
        <p:spPr bwMode="auto">
          <a:xfrm>
            <a:off x="463550" y="973138"/>
            <a:ext cx="1497013" cy="400050"/>
          </a:xfrm>
          <a:prstGeom prst="rect">
            <a:avLst/>
          </a:prstGeom>
          <a:noFill/>
          <a:ln w="9525">
            <a:noFill/>
            <a:miter lim="800000"/>
            <a:headEnd/>
            <a:tailEnd/>
          </a:ln>
        </p:spPr>
        <p:txBody>
          <a:bodyPr lIns="91425" tIns="91425" rIns="91425" bIns="91425"/>
          <a:lstStyle/>
          <a:p>
            <a:r>
              <a:rPr lang="ja-JP"/>
              <a:t>　　</a:t>
            </a:r>
            <a:r>
              <a:rPr lang="ja-JP" altLang="ja-JP"/>
              <a:t>F</a:t>
            </a:r>
            <a:r>
              <a:rPr lang="ja-JP"/>
              <a:t>ライン</a:t>
            </a:r>
          </a:p>
        </p:txBody>
      </p:sp>
      <p:sp>
        <p:nvSpPr>
          <p:cNvPr id="24580" name="Shape 154"/>
          <p:cNvSpPr txBox="1">
            <a:spLocks noChangeArrowheads="1"/>
          </p:cNvSpPr>
          <p:nvPr/>
        </p:nvSpPr>
        <p:spPr bwMode="auto">
          <a:xfrm>
            <a:off x="2587625" y="973138"/>
            <a:ext cx="1495425" cy="400050"/>
          </a:xfrm>
          <a:prstGeom prst="rect">
            <a:avLst/>
          </a:prstGeom>
          <a:noFill/>
          <a:ln w="9525">
            <a:noFill/>
            <a:miter lim="800000"/>
            <a:headEnd/>
            <a:tailEnd/>
          </a:ln>
        </p:spPr>
        <p:txBody>
          <a:bodyPr lIns="91425" tIns="91425" rIns="91425" bIns="91425"/>
          <a:lstStyle/>
          <a:p>
            <a:r>
              <a:rPr lang="ja-JP"/>
              <a:t>サークルベンチ</a:t>
            </a:r>
          </a:p>
        </p:txBody>
      </p:sp>
      <p:sp>
        <p:nvSpPr>
          <p:cNvPr id="24581" name="Shape 155"/>
          <p:cNvSpPr txBox="1">
            <a:spLocks noChangeArrowheads="1"/>
          </p:cNvSpPr>
          <p:nvPr/>
        </p:nvSpPr>
        <p:spPr bwMode="auto">
          <a:xfrm>
            <a:off x="4797425" y="973138"/>
            <a:ext cx="1495425" cy="400050"/>
          </a:xfrm>
          <a:prstGeom prst="rect">
            <a:avLst/>
          </a:prstGeom>
          <a:noFill/>
          <a:ln w="9525">
            <a:noFill/>
            <a:miter lim="800000"/>
            <a:headEnd/>
            <a:tailEnd/>
          </a:ln>
        </p:spPr>
        <p:txBody>
          <a:bodyPr lIns="91425" tIns="91425" rIns="91425" bIns="91425"/>
          <a:lstStyle/>
          <a:p>
            <a:r>
              <a:rPr lang="ja-JP"/>
              <a:t>カーヴ</a:t>
            </a:r>
          </a:p>
        </p:txBody>
      </p:sp>
      <p:sp>
        <p:nvSpPr>
          <p:cNvPr id="24582" name="Shape 156"/>
          <p:cNvSpPr txBox="1">
            <a:spLocks noChangeArrowheads="1"/>
          </p:cNvSpPr>
          <p:nvPr/>
        </p:nvSpPr>
        <p:spPr bwMode="auto">
          <a:xfrm>
            <a:off x="6473825" y="973138"/>
            <a:ext cx="1495425" cy="400050"/>
          </a:xfrm>
          <a:prstGeom prst="rect">
            <a:avLst/>
          </a:prstGeom>
          <a:noFill/>
          <a:ln w="9525">
            <a:noFill/>
            <a:miter lim="800000"/>
            <a:headEnd/>
            <a:tailEnd/>
          </a:ln>
        </p:spPr>
        <p:txBody>
          <a:bodyPr lIns="91425" tIns="91425" rIns="91425" bIns="91425"/>
          <a:lstStyle/>
          <a:p>
            <a:r>
              <a:rPr lang="ja-JP"/>
              <a:t>　　ヌーボー</a:t>
            </a:r>
          </a:p>
        </p:txBody>
      </p:sp>
      <p:sp>
        <p:nvSpPr>
          <p:cNvPr id="24583" name="Shape 157"/>
          <p:cNvSpPr txBox="1">
            <a:spLocks noChangeArrowheads="1"/>
          </p:cNvSpPr>
          <p:nvPr/>
        </p:nvSpPr>
        <p:spPr bwMode="auto">
          <a:xfrm>
            <a:off x="2035175" y="506413"/>
            <a:ext cx="4111625" cy="282575"/>
          </a:xfrm>
          <a:prstGeom prst="rect">
            <a:avLst/>
          </a:prstGeom>
          <a:noFill/>
          <a:ln w="9525">
            <a:noFill/>
            <a:miter lim="800000"/>
            <a:headEnd/>
            <a:tailEnd/>
          </a:ln>
        </p:spPr>
        <p:txBody>
          <a:bodyPr lIns="91425" tIns="91425" rIns="91425" bIns="91425"/>
          <a:lstStyle/>
          <a:p>
            <a:r>
              <a:rPr lang="ja-JP">
                <a:solidFill>
                  <a:srgbClr val="FF0000"/>
                </a:solidFill>
              </a:rPr>
              <a:t>～ただ今準備中です。追ってご案内します。～</a:t>
            </a:r>
          </a:p>
        </p:txBody>
      </p:sp>
      <p:sp>
        <p:nvSpPr>
          <p:cNvPr id="24584" name="Shape 158"/>
          <p:cNvSpPr>
            <a:spLocks noChangeArrowheads="1"/>
          </p:cNvSpPr>
          <p:nvPr/>
        </p:nvSpPr>
        <p:spPr bwMode="auto">
          <a:xfrm>
            <a:off x="2501900" y="1473200"/>
            <a:ext cx="1608138"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
        <p:nvSpPr>
          <p:cNvPr id="24585" name="Shape 159"/>
          <p:cNvSpPr>
            <a:spLocks noChangeArrowheads="1"/>
          </p:cNvSpPr>
          <p:nvPr/>
        </p:nvSpPr>
        <p:spPr bwMode="auto">
          <a:xfrm>
            <a:off x="4452938" y="1473200"/>
            <a:ext cx="1608137"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
        <p:nvSpPr>
          <p:cNvPr id="24586" name="Shape 160"/>
          <p:cNvSpPr>
            <a:spLocks noChangeArrowheads="1"/>
          </p:cNvSpPr>
          <p:nvPr/>
        </p:nvSpPr>
        <p:spPr bwMode="auto">
          <a:xfrm>
            <a:off x="6405563" y="1489075"/>
            <a:ext cx="1608137"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65"/>
          <p:cNvSpPr txBox="1">
            <a:spLocks noChangeArrowheads="1"/>
          </p:cNvSpPr>
          <p:nvPr/>
        </p:nvSpPr>
        <p:spPr bwMode="auto">
          <a:xfrm>
            <a:off x="387350" y="973138"/>
            <a:ext cx="1497013" cy="400050"/>
          </a:xfrm>
          <a:prstGeom prst="rect">
            <a:avLst/>
          </a:prstGeom>
          <a:noFill/>
          <a:ln w="9525">
            <a:noFill/>
            <a:miter lim="800000"/>
            <a:headEnd/>
            <a:tailEnd/>
          </a:ln>
        </p:spPr>
        <p:txBody>
          <a:bodyPr lIns="91425" tIns="91425" rIns="91425" bIns="91425"/>
          <a:lstStyle/>
          <a:p>
            <a:r>
              <a:rPr lang="ja-JP"/>
              <a:t>フォルテ</a:t>
            </a:r>
          </a:p>
        </p:txBody>
      </p:sp>
      <p:sp>
        <p:nvSpPr>
          <p:cNvPr id="26626" name="Shape 166"/>
          <p:cNvSpPr txBox="1">
            <a:spLocks noChangeArrowheads="1"/>
          </p:cNvSpPr>
          <p:nvPr/>
        </p:nvSpPr>
        <p:spPr bwMode="auto">
          <a:xfrm>
            <a:off x="2511425" y="973138"/>
            <a:ext cx="1957388" cy="400050"/>
          </a:xfrm>
          <a:prstGeom prst="rect">
            <a:avLst/>
          </a:prstGeom>
          <a:noFill/>
          <a:ln w="9525">
            <a:noFill/>
            <a:miter lim="800000"/>
            <a:headEnd/>
            <a:tailEnd/>
          </a:ln>
        </p:spPr>
        <p:txBody>
          <a:bodyPr lIns="91425" tIns="91425" rIns="91425" bIns="91425"/>
          <a:lstStyle/>
          <a:p>
            <a:r>
              <a:rPr lang="ja-JP"/>
              <a:t>モダンクラシカル</a:t>
            </a:r>
          </a:p>
        </p:txBody>
      </p:sp>
      <p:sp>
        <p:nvSpPr>
          <p:cNvPr id="26627" name="Shape 167"/>
          <p:cNvSpPr txBox="1">
            <a:spLocks noChangeArrowheads="1"/>
          </p:cNvSpPr>
          <p:nvPr/>
        </p:nvSpPr>
        <p:spPr bwMode="auto">
          <a:xfrm>
            <a:off x="4721225" y="973138"/>
            <a:ext cx="1495425" cy="400050"/>
          </a:xfrm>
          <a:prstGeom prst="rect">
            <a:avLst/>
          </a:prstGeom>
          <a:noFill/>
          <a:ln w="9525">
            <a:noFill/>
            <a:miter lim="800000"/>
            <a:headEnd/>
            <a:tailEnd/>
          </a:ln>
        </p:spPr>
        <p:txBody>
          <a:bodyPr lIns="91425" tIns="91425" rIns="91425" bIns="91425"/>
          <a:lstStyle/>
          <a:p>
            <a:r>
              <a:rPr lang="ja-JP"/>
              <a:t>御影石ベンチ</a:t>
            </a:r>
          </a:p>
        </p:txBody>
      </p:sp>
      <p:sp>
        <p:nvSpPr>
          <p:cNvPr id="26628" name="Shape 168"/>
          <p:cNvSpPr txBox="1">
            <a:spLocks noChangeArrowheads="1"/>
          </p:cNvSpPr>
          <p:nvPr/>
        </p:nvSpPr>
        <p:spPr bwMode="auto">
          <a:xfrm>
            <a:off x="6610350" y="973138"/>
            <a:ext cx="1652588" cy="400050"/>
          </a:xfrm>
          <a:prstGeom prst="rect">
            <a:avLst/>
          </a:prstGeom>
          <a:noFill/>
          <a:ln w="9525">
            <a:noFill/>
            <a:miter lim="800000"/>
            <a:headEnd/>
            <a:tailEnd/>
          </a:ln>
        </p:spPr>
        <p:txBody>
          <a:bodyPr lIns="91425" tIns="91425" rIns="91425" bIns="91425"/>
          <a:lstStyle/>
          <a:p>
            <a:r>
              <a:rPr lang="ja-JP"/>
              <a:t>スクエアチップ</a:t>
            </a:r>
          </a:p>
        </p:txBody>
      </p:sp>
      <p:sp>
        <p:nvSpPr>
          <p:cNvPr id="26629" name="Shape 169"/>
          <p:cNvSpPr txBox="1">
            <a:spLocks noGrp="1"/>
          </p:cNvSpPr>
          <p:nvPr>
            <p:ph type="title" idx="4294967295"/>
          </p:nvPr>
        </p:nvSpPr>
        <p:spPr>
          <a:xfrm>
            <a:off x="182563" y="68263"/>
            <a:ext cx="8520112" cy="398462"/>
          </a:xfrm>
        </p:spPr>
        <p:txBody>
          <a:bodyPr anchor="t"/>
          <a:lstStyle/>
          <a:p>
            <a:pPr eaLnBrk="1" hangingPunct="1">
              <a:buClr>
                <a:srgbClr val="000000"/>
              </a:buClr>
              <a:buFont typeface="Economica" charset="0"/>
              <a:buNone/>
            </a:pPr>
            <a:r>
              <a:rPr lang="ja-JP" sz="1800" smtClean="0">
                <a:latin typeface="HiraMinPro-W3"/>
                <a:ea typeface="HiraMinPro-W3"/>
                <a:cs typeface="HiraMinPro-W3"/>
                <a:sym typeface="HiraMinPro-W3"/>
              </a:rPr>
              <a:t>裏面に掲載する製品シリーズはこちらから選定ください。</a:t>
            </a:r>
          </a:p>
        </p:txBody>
      </p:sp>
      <p:sp>
        <p:nvSpPr>
          <p:cNvPr id="26630" name="Shape 170"/>
          <p:cNvSpPr txBox="1">
            <a:spLocks noChangeArrowheads="1"/>
          </p:cNvSpPr>
          <p:nvPr/>
        </p:nvSpPr>
        <p:spPr bwMode="auto">
          <a:xfrm>
            <a:off x="2111375" y="582613"/>
            <a:ext cx="4111625" cy="282575"/>
          </a:xfrm>
          <a:prstGeom prst="rect">
            <a:avLst/>
          </a:prstGeom>
          <a:noFill/>
          <a:ln w="9525">
            <a:noFill/>
            <a:miter lim="800000"/>
            <a:headEnd/>
            <a:tailEnd/>
          </a:ln>
        </p:spPr>
        <p:txBody>
          <a:bodyPr lIns="91425" tIns="91425" rIns="91425" bIns="91425"/>
          <a:lstStyle/>
          <a:p>
            <a:r>
              <a:rPr lang="ja-JP">
                <a:solidFill>
                  <a:srgbClr val="FF0000"/>
                </a:solidFill>
              </a:rPr>
              <a:t>～ただ今準備中です。追ってご案内します。～</a:t>
            </a:r>
          </a:p>
        </p:txBody>
      </p:sp>
      <p:sp>
        <p:nvSpPr>
          <p:cNvPr id="26631" name="Shape 171"/>
          <p:cNvSpPr>
            <a:spLocks noChangeArrowheads="1"/>
          </p:cNvSpPr>
          <p:nvPr/>
        </p:nvSpPr>
        <p:spPr bwMode="auto">
          <a:xfrm>
            <a:off x="2501900" y="1473200"/>
            <a:ext cx="1608138"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
        <p:nvSpPr>
          <p:cNvPr id="26632" name="Shape 172"/>
          <p:cNvSpPr>
            <a:spLocks noChangeArrowheads="1"/>
          </p:cNvSpPr>
          <p:nvPr/>
        </p:nvSpPr>
        <p:spPr bwMode="auto">
          <a:xfrm>
            <a:off x="4529138" y="1473200"/>
            <a:ext cx="1608137"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
        <p:nvSpPr>
          <p:cNvPr id="26633" name="Shape 173"/>
          <p:cNvSpPr>
            <a:spLocks noChangeArrowheads="1"/>
          </p:cNvSpPr>
          <p:nvPr/>
        </p:nvSpPr>
        <p:spPr bwMode="auto">
          <a:xfrm>
            <a:off x="6634163" y="1489075"/>
            <a:ext cx="1608137"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
        <p:nvSpPr>
          <p:cNvPr id="26634" name="Shape 174"/>
          <p:cNvSpPr>
            <a:spLocks noChangeArrowheads="1"/>
          </p:cNvSpPr>
          <p:nvPr/>
        </p:nvSpPr>
        <p:spPr bwMode="auto">
          <a:xfrm>
            <a:off x="446088" y="1473200"/>
            <a:ext cx="1608137" cy="2324100"/>
          </a:xfrm>
          <a:prstGeom prst="rect">
            <a:avLst/>
          </a:prstGeom>
          <a:solidFill>
            <a:srgbClr val="D9D9D9"/>
          </a:solidFill>
          <a:ln w="9525">
            <a:solidFill>
              <a:schemeClr val="bg2"/>
            </a:solidFill>
            <a:round/>
            <a:headEnd/>
            <a:tailEnd/>
          </a:ln>
        </p:spPr>
        <p:txBody>
          <a:bodyPr lIns="91425" tIns="91425" rIns="91425" bIns="91425" anchor="ct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txBox="1"/>
          <p:nvPr/>
        </p:nvSpPr>
        <p:spPr>
          <a:xfrm>
            <a:off x="361950" y="334963"/>
            <a:ext cx="8285163" cy="4654550"/>
          </a:xfrm>
          <a:prstGeom prst="rect">
            <a:avLst/>
          </a:prstGeom>
          <a:noFill/>
          <a:ln>
            <a:noFill/>
          </a:ln>
        </p:spPr>
        <p:txBody>
          <a:bodyPr lIns="91425" tIns="91425" rIns="91425" bIns="91425"/>
          <a:lstStyle/>
          <a:p>
            <a:r>
              <a:rPr lang="ja-JP" sz="1800"/>
              <a:t>写真についての注意点、掲載許可について</a:t>
            </a:r>
          </a:p>
          <a:p>
            <a:endParaRPr lang="ja-JP" altLang="en-US"/>
          </a:p>
          <a:p>
            <a:r>
              <a:rPr lang="ja-JP"/>
              <a:t>写真を撮影、選定する場合には、肖像権などの問題から、以下の点にご注意ください。</a:t>
            </a:r>
          </a:p>
          <a:p>
            <a:endParaRPr lang="ja-JP" altLang="en-US"/>
          </a:p>
          <a:p>
            <a:r>
              <a:rPr lang="ja-JP"/>
              <a:t>人物について</a:t>
            </a:r>
          </a:p>
          <a:p>
            <a:pPr>
              <a:buFontTx/>
              <a:buChar char="●"/>
            </a:pPr>
            <a:r>
              <a:rPr lang="ja-JP"/>
              <a:t>利用者や通行人などの顔がはっきり写らないようにしてください。</a:t>
            </a:r>
          </a:p>
          <a:p>
            <a:pPr>
              <a:buFontTx/>
              <a:buChar char="●"/>
            </a:pPr>
            <a:r>
              <a:rPr lang="ja-JP"/>
              <a:t>遠くから撮ったもの、後姿など個人が特定出来ないものは</a:t>
            </a:r>
            <a:r>
              <a:rPr lang="ja-JP" altLang="ja-JP"/>
              <a:t>OK</a:t>
            </a:r>
            <a:r>
              <a:rPr lang="ja-JP"/>
              <a:t>です。</a:t>
            </a:r>
          </a:p>
          <a:p>
            <a:pPr>
              <a:buFontTx/>
              <a:buChar char="●"/>
            </a:pPr>
            <a:r>
              <a:rPr lang="ja-JP"/>
              <a:t>使用目的をお伝えして顔出しの許可を得ている場合は</a:t>
            </a:r>
            <a:r>
              <a:rPr lang="ja-JP" altLang="ja-JP"/>
              <a:t>OK</a:t>
            </a:r>
            <a:r>
              <a:rPr lang="ja-JP"/>
              <a:t>です。</a:t>
            </a:r>
          </a:p>
          <a:p>
            <a:endParaRPr lang="ja-JP" altLang="en-US"/>
          </a:p>
          <a:p>
            <a:r>
              <a:rPr lang="ja-JP"/>
              <a:t>お店の看板などについて</a:t>
            </a:r>
          </a:p>
          <a:p>
            <a:pPr>
              <a:buFontTx/>
              <a:buChar char="●"/>
            </a:pPr>
            <a:r>
              <a:rPr lang="ja-JP"/>
              <a:t>マクドナルドなど大型チェーンの看板が写り込まないように仕手ください。</a:t>
            </a:r>
          </a:p>
          <a:p>
            <a:pPr>
              <a:buFontTx/>
              <a:buChar char="●"/>
            </a:pPr>
            <a:r>
              <a:rPr lang="ja-JP"/>
              <a:t>広告看板も同様に写り込まないようにしてください。</a:t>
            </a:r>
          </a:p>
          <a:p>
            <a:endParaRPr lang="ja-JP" altLang="en-US"/>
          </a:p>
          <a:p>
            <a:r>
              <a:rPr lang="ja-JP"/>
              <a:t>その他</a:t>
            </a:r>
          </a:p>
          <a:p>
            <a:pPr>
              <a:buFontTx/>
              <a:buChar char="●"/>
            </a:pPr>
            <a:r>
              <a:rPr lang="ja-JP"/>
              <a:t>住居：ベランダや玄関等は避け、極力写らないようにしてください。</a:t>
            </a:r>
          </a:p>
          <a:p>
            <a:pPr>
              <a:buFontTx/>
              <a:buChar char="●"/>
            </a:pPr>
            <a:r>
              <a:rPr lang="ja-JP"/>
              <a:t>車：ナンバーなどが写り込まないよう撮影してください。</a:t>
            </a:r>
          </a:p>
          <a:p>
            <a:endParaRPr lang="ja-JP" altLang="en-US"/>
          </a:p>
          <a:p>
            <a:r>
              <a:rPr lang="ja-JP"/>
              <a:t>掲載許可について</a:t>
            </a:r>
          </a:p>
          <a:p>
            <a:pPr>
              <a:buFontTx/>
              <a:buChar char="●"/>
            </a:pPr>
            <a:r>
              <a:rPr lang="ja-JP"/>
              <a:t>口頭でも結構ですので、施主に掲載許可を撮ってください。書面での提出を求められた場合にはひな形を用意してありますので利用ください。</a:t>
            </a:r>
          </a:p>
          <a:p>
            <a:endParaRPr lang="ja-JP" altLang="en-US"/>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PresentationFormat>画面に合わせる (16:9)</PresentationFormat>
  <Paragraphs>92</Paragraphs>
  <Slides>8</Slides>
  <Notes>8</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12</vt:i4>
      </vt:variant>
      <vt:variant>
        <vt:lpstr>スライド タイトル</vt:lpstr>
      </vt:variant>
      <vt:variant>
        <vt:i4>8</vt:i4>
      </vt:variant>
    </vt:vector>
  </HeadingPairs>
  <TitlesOfParts>
    <vt:vector size="25" baseType="lpstr">
      <vt:lpstr>Arial</vt:lpstr>
      <vt:lpstr>ＭＳ Ｐゴシック</vt:lpstr>
      <vt:lpstr>Economica</vt:lpstr>
      <vt:lpstr>HiraMinPro-W3</vt:lpstr>
      <vt:lpstr>Open Sans</vt:lpstr>
      <vt:lpstr>luxe</vt:lpstr>
      <vt:lpstr>luxe</vt:lpstr>
      <vt:lpstr>luxe</vt:lpstr>
      <vt:lpstr>luxe</vt:lpstr>
      <vt:lpstr>luxe</vt:lpstr>
      <vt:lpstr>luxe</vt:lpstr>
      <vt:lpstr>luxe</vt:lpstr>
      <vt:lpstr>luxe</vt:lpstr>
      <vt:lpstr>luxe</vt:lpstr>
      <vt:lpstr>luxe</vt:lpstr>
      <vt:lpstr>luxe</vt:lpstr>
      <vt:lpstr>luxe</vt:lpstr>
      <vt:lpstr>タウンスケープ会配布用販促資料 「これからの街」 依頼マニュアル ～販売店様向け～</vt:lpstr>
      <vt:lpstr>1、「これからの街」発行にあたって</vt:lpstr>
      <vt:lpstr>2、制作フロー</vt:lpstr>
      <vt:lpstr>スライド 4</vt:lpstr>
      <vt:lpstr>スライド 5</vt:lpstr>
      <vt:lpstr>裏面に掲載する製品シリーズはこちらから選定ください。</vt:lpstr>
      <vt:lpstr>裏面に掲載する製品シリーズはこちらから選定ください。</vt:lpstr>
      <vt:lpstr>スライド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タウンスケープ会配布用販促資料 「これからの街」 依頼マニュアル ～販売店様向け～</dc:title>
  <cp:lastModifiedBy>iizuka_f</cp:lastModifiedBy>
  <cp:revision>1</cp:revision>
  <dcterms:modified xsi:type="dcterms:W3CDTF">2017-08-04T07:49:14Z</dcterms:modified>
</cp:coreProperties>
</file>